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5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2" r:id="rId4"/>
    <p:sldMasterId id="2147483664" r:id="rId5"/>
    <p:sldMasterId id="2147483694" r:id="rId6"/>
    <p:sldMasterId id="2147483830" r:id="rId7"/>
    <p:sldMasterId id="2147483854" r:id="rId8"/>
    <p:sldMasterId id="2147483865" r:id="rId9"/>
  </p:sldMasterIdLst>
  <p:notesMasterIdLst>
    <p:notesMasterId r:id="rId40"/>
  </p:notesMasterIdLst>
  <p:handoutMasterIdLst>
    <p:handoutMasterId r:id="rId41"/>
  </p:handoutMasterIdLst>
  <p:sldIdLst>
    <p:sldId id="9533" r:id="rId10"/>
    <p:sldId id="9535" r:id="rId11"/>
    <p:sldId id="9534" r:id="rId12"/>
    <p:sldId id="9564" r:id="rId13"/>
    <p:sldId id="9536" r:id="rId14"/>
    <p:sldId id="9538" r:id="rId15"/>
    <p:sldId id="9537" r:id="rId16"/>
    <p:sldId id="9539" r:id="rId17"/>
    <p:sldId id="9540" r:id="rId18"/>
    <p:sldId id="9541" r:id="rId19"/>
    <p:sldId id="9542" r:id="rId20"/>
    <p:sldId id="9543" r:id="rId21"/>
    <p:sldId id="9544" r:id="rId22"/>
    <p:sldId id="9545" r:id="rId23"/>
    <p:sldId id="9546" r:id="rId24"/>
    <p:sldId id="9547" r:id="rId25"/>
    <p:sldId id="9548" r:id="rId26"/>
    <p:sldId id="9549" r:id="rId27"/>
    <p:sldId id="9550" r:id="rId28"/>
    <p:sldId id="9551" r:id="rId29"/>
    <p:sldId id="9552" r:id="rId30"/>
    <p:sldId id="9553" r:id="rId31"/>
    <p:sldId id="9554" r:id="rId32"/>
    <p:sldId id="9555" r:id="rId33"/>
    <p:sldId id="9556" r:id="rId34"/>
    <p:sldId id="9557" r:id="rId35"/>
    <p:sldId id="9558" r:id="rId36"/>
    <p:sldId id="9559" r:id="rId37"/>
    <p:sldId id="9560" r:id="rId38"/>
    <p:sldId id="956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leminary" id="{B1CD0349-023A-4161-B773-CF7678F0DC3E}">
          <p14:sldIdLst>
            <p14:sldId id="9533"/>
            <p14:sldId id="9535"/>
            <p14:sldId id="9534"/>
            <p14:sldId id="9564"/>
          </p14:sldIdLst>
        </p14:section>
        <p14:section name="Introduction" id="{9B455D72-5A87-4D4A-B812-39301731E2BB}">
          <p14:sldIdLst>
            <p14:sldId id="9536"/>
            <p14:sldId id="9538"/>
            <p14:sldId id="9537"/>
            <p14:sldId id="9539"/>
          </p14:sldIdLst>
        </p14:section>
        <p14:section name="Introduction to reguar expressions" id="{6B7F3A72-D18E-4B24-98DE-0585A6A97675}">
          <p14:sldIdLst>
            <p14:sldId id="9540"/>
            <p14:sldId id="9541"/>
            <p14:sldId id="9542"/>
            <p14:sldId id="9543"/>
            <p14:sldId id="9544"/>
            <p14:sldId id="9545"/>
            <p14:sldId id="9546"/>
            <p14:sldId id="9547"/>
            <p14:sldId id="9548"/>
            <p14:sldId id="9549"/>
            <p14:sldId id="9550"/>
            <p14:sldId id="9551"/>
            <p14:sldId id="9552"/>
            <p14:sldId id="9553"/>
            <p14:sldId id="9554"/>
            <p14:sldId id="9555"/>
            <p14:sldId id="9556"/>
            <p14:sldId id="9557"/>
            <p14:sldId id="9558"/>
            <p14:sldId id="9559"/>
            <p14:sldId id="9560"/>
            <p14:sldId id="956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C4C4"/>
    <a:srgbClr val="000000"/>
    <a:srgbClr val="087EB6"/>
    <a:srgbClr val="8F4438"/>
    <a:srgbClr val="FCB12D"/>
    <a:srgbClr val="00AFAC"/>
    <a:srgbClr val="FF7900"/>
    <a:srgbClr val="44AEAB"/>
    <a:srgbClr val="7EC03B"/>
    <a:srgbClr val="AB1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6C29CB-076A-4A74-AB40-D33F3911ABD6}" v="24" dt="2022-11-01T09:58:12.4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86" autoAdjust="0"/>
    <p:restoredTop sz="93829" autoAdjust="0"/>
  </p:normalViewPr>
  <p:slideViewPr>
    <p:cSldViewPr snapToGrid="0" showGuides="1">
      <p:cViewPr varScale="1">
        <p:scale>
          <a:sx n="80" d="100"/>
          <a:sy n="80" d="100"/>
        </p:scale>
        <p:origin x="81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microsoft.com/office/2016/11/relationships/changesInfo" Target="changesInfos/changesInfo1.xml"/><Relationship Id="rId20" Type="http://schemas.openxmlformats.org/officeDocument/2006/relationships/slide" Target="slides/slide11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Dekelver" userId="5a741dbf-2326-4b2b-aa8b-1d655252cb50" providerId="ADAL" clId="{1821D4FB-23C5-4506-B66A-42AB44BFE9FB}"/>
    <pc:docChg chg="undo custSel addSld delSld modSld modSection">
      <pc:chgData name="Thomas Dekelver" userId="5a741dbf-2326-4b2b-aa8b-1d655252cb50" providerId="ADAL" clId="{1821D4FB-23C5-4506-B66A-42AB44BFE9FB}" dt="2021-09-28T13:11:21.191" v="4133" actId="20577"/>
      <pc:docMkLst>
        <pc:docMk/>
      </pc:docMkLst>
      <pc:sldChg chg="modSp mod">
        <pc:chgData name="Thomas Dekelver" userId="5a741dbf-2326-4b2b-aa8b-1d655252cb50" providerId="ADAL" clId="{1821D4FB-23C5-4506-B66A-42AB44BFE9FB}" dt="2021-09-28T11:51:49.369" v="3141" actId="27636"/>
        <pc:sldMkLst>
          <pc:docMk/>
          <pc:sldMk cId="246494296" sldId="378"/>
        </pc:sldMkLst>
        <pc:spChg chg="mod">
          <ac:chgData name="Thomas Dekelver" userId="5a741dbf-2326-4b2b-aa8b-1d655252cb50" providerId="ADAL" clId="{1821D4FB-23C5-4506-B66A-42AB44BFE9FB}" dt="2021-09-28T06:55:10.484" v="3111" actId="20577"/>
          <ac:spMkLst>
            <pc:docMk/>
            <pc:sldMk cId="246494296" sldId="378"/>
            <ac:spMk id="2" creationId="{E408DE25-2255-4E4B-A7CF-A4134267456E}"/>
          </ac:spMkLst>
        </pc:spChg>
        <pc:spChg chg="mod">
          <ac:chgData name="Thomas Dekelver" userId="5a741dbf-2326-4b2b-aa8b-1d655252cb50" providerId="ADAL" clId="{1821D4FB-23C5-4506-B66A-42AB44BFE9FB}" dt="2021-09-28T11:51:49.369" v="3141" actId="27636"/>
          <ac:spMkLst>
            <pc:docMk/>
            <pc:sldMk cId="246494296" sldId="378"/>
            <ac:spMk id="3" creationId="{A80BC555-E170-420A-BC6E-0C8605F42974}"/>
          </ac:spMkLst>
        </pc:spChg>
      </pc:sldChg>
      <pc:sldChg chg="modNotesTx">
        <pc:chgData name="Thomas Dekelver" userId="5a741dbf-2326-4b2b-aa8b-1d655252cb50" providerId="ADAL" clId="{1821D4FB-23C5-4506-B66A-42AB44BFE9FB}" dt="2021-09-27T07:53:11.885" v="299" actId="20577"/>
        <pc:sldMkLst>
          <pc:docMk/>
          <pc:sldMk cId="5576186" sldId="389"/>
        </pc:sldMkLst>
      </pc:sldChg>
      <pc:sldChg chg="modSp mod">
        <pc:chgData name="Thomas Dekelver" userId="5a741dbf-2326-4b2b-aa8b-1d655252cb50" providerId="ADAL" clId="{1821D4FB-23C5-4506-B66A-42AB44BFE9FB}" dt="2021-09-27T10:09:35.806" v="1930" actId="27636"/>
        <pc:sldMkLst>
          <pc:docMk/>
          <pc:sldMk cId="3777468798" sldId="390"/>
        </pc:sldMkLst>
        <pc:spChg chg="mod">
          <ac:chgData name="Thomas Dekelver" userId="5a741dbf-2326-4b2b-aa8b-1d655252cb50" providerId="ADAL" clId="{1821D4FB-23C5-4506-B66A-42AB44BFE9FB}" dt="2021-09-27T10:09:35.806" v="1930" actId="27636"/>
          <ac:spMkLst>
            <pc:docMk/>
            <pc:sldMk cId="3777468798" sldId="390"/>
            <ac:spMk id="2" creationId="{6EE33E6C-1349-4EE3-A26E-7BA1D4E0464F}"/>
          </ac:spMkLst>
        </pc:spChg>
      </pc:sldChg>
      <pc:sldChg chg="del">
        <pc:chgData name="Thomas Dekelver" userId="5a741dbf-2326-4b2b-aa8b-1d655252cb50" providerId="ADAL" clId="{1821D4FB-23C5-4506-B66A-42AB44BFE9FB}" dt="2021-09-27T14:14:09.521" v="3084" actId="2696"/>
        <pc:sldMkLst>
          <pc:docMk/>
          <pc:sldMk cId="3399516921" sldId="401"/>
        </pc:sldMkLst>
      </pc:sldChg>
      <pc:sldChg chg="modSp mod">
        <pc:chgData name="Thomas Dekelver" userId="5a741dbf-2326-4b2b-aa8b-1d655252cb50" providerId="ADAL" clId="{1821D4FB-23C5-4506-B66A-42AB44BFE9FB}" dt="2021-09-27T10:09:39.462" v="1931" actId="20577"/>
        <pc:sldMkLst>
          <pc:docMk/>
          <pc:sldMk cId="2345630431" sldId="9514"/>
        </pc:sldMkLst>
        <pc:spChg chg="mod">
          <ac:chgData name="Thomas Dekelver" userId="5a741dbf-2326-4b2b-aa8b-1d655252cb50" providerId="ADAL" clId="{1821D4FB-23C5-4506-B66A-42AB44BFE9FB}" dt="2021-09-27T10:09:39.462" v="1931" actId="20577"/>
          <ac:spMkLst>
            <pc:docMk/>
            <pc:sldMk cId="2345630431" sldId="9514"/>
            <ac:spMk id="2" creationId="{6EE33E6C-1349-4EE3-A26E-7BA1D4E0464F}"/>
          </ac:spMkLst>
        </pc:spChg>
      </pc:sldChg>
      <pc:sldChg chg="modSp mod">
        <pc:chgData name="Thomas Dekelver" userId="5a741dbf-2326-4b2b-aa8b-1d655252cb50" providerId="ADAL" clId="{1821D4FB-23C5-4506-B66A-42AB44BFE9FB}" dt="2021-09-27T10:09:26.204" v="1928" actId="27636"/>
        <pc:sldMkLst>
          <pc:docMk/>
          <pc:sldMk cId="42653525" sldId="9515"/>
        </pc:sldMkLst>
        <pc:spChg chg="mod">
          <ac:chgData name="Thomas Dekelver" userId="5a741dbf-2326-4b2b-aa8b-1d655252cb50" providerId="ADAL" clId="{1821D4FB-23C5-4506-B66A-42AB44BFE9FB}" dt="2021-09-27T10:09:26.204" v="1928" actId="27636"/>
          <ac:spMkLst>
            <pc:docMk/>
            <pc:sldMk cId="42653525" sldId="9515"/>
            <ac:spMk id="2" creationId="{6EE33E6C-1349-4EE3-A26E-7BA1D4E0464F}"/>
          </ac:spMkLst>
        </pc:spChg>
      </pc:sldChg>
      <pc:sldChg chg="modSp add mod">
        <pc:chgData name="Thomas Dekelver" userId="5a741dbf-2326-4b2b-aa8b-1d655252cb50" providerId="ADAL" clId="{1821D4FB-23C5-4506-B66A-42AB44BFE9FB}" dt="2021-09-27T07:54:01.300" v="339" actId="20577"/>
        <pc:sldMkLst>
          <pc:docMk/>
          <pc:sldMk cId="3652930243" sldId="9516"/>
        </pc:sldMkLst>
        <pc:spChg chg="mod">
          <ac:chgData name="Thomas Dekelver" userId="5a741dbf-2326-4b2b-aa8b-1d655252cb50" providerId="ADAL" clId="{1821D4FB-23C5-4506-B66A-42AB44BFE9FB}" dt="2021-09-27T07:53:45.282" v="309" actId="20577"/>
          <ac:spMkLst>
            <pc:docMk/>
            <pc:sldMk cId="3652930243" sldId="9516"/>
            <ac:spMk id="6" creationId="{DEDB4D06-EF7E-413E-AB77-DDC1C231DB7F}"/>
          </ac:spMkLst>
        </pc:spChg>
        <pc:spChg chg="mod">
          <ac:chgData name="Thomas Dekelver" userId="5a741dbf-2326-4b2b-aa8b-1d655252cb50" providerId="ADAL" clId="{1821D4FB-23C5-4506-B66A-42AB44BFE9FB}" dt="2021-09-27T07:54:01.300" v="339" actId="20577"/>
          <ac:spMkLst>
            <pc:docMk/>
            <pc:sldMk cId="3652930243" sldId="9516"/>
            <ac:spMk id="7" creationId="{A2B5A11A-D3B7-4485-97D8-89E8FA43AE86}"/>
          </ac:spMkLst>
        </pc:spChg>
      </pc:sldChg>
      <pc:sldChg chg="modSp new mod">
        <pc:chgData name="Thomas Dekelver" userId="5a741dbf-2326-4b2b-aa8b-1d655252cb50" providerId="ADAL" clId="{1821D4FB-23C5-4506-B66A-42AB44BFE9FB}" dt="2021-09-27T08:15:14.476" v="644" actId="20577"/>
        <pc:sldMkLst>
          <pc:docMk/>
          <pc:sldMk cId="798208155" sldId="9517"/>
        </pc:sldMkLst>
        <pc:spChg chg="mod">
          <ac:chgData name="Thomas Dekelver" userId="5a741dbf-2326-4b2b-aa8b-1d655252cb50" providerId="ADAL" clId="{1821D4FB-23C5-4506-B66A-42AB44BFE9FB}" dt="2021-09-27T08:10:00.228" v="355" actId="20577"/>
          <ac:spMkLst>
            <pc:docMk/>
            <pc:sldMk cId="798208155" sldId="9517"/>
            <ac:spMk id="2" creationId="{4011379D-8761-4DCC-B856-88D28D1BEF0D}"/>
          </ac:spMkLst>
        </pc:spChg>
        <pc:spChg chg="mod">
          <ac:chgData name="Thomas Dekelver" userId="5a741dbf-2326-4b2b-aa8b-1d655252cb50" providerId="ADAL" clId="{1821D4FB-23C5-4506-B66A-42AB44BFE9FB}" dt="2021-09-27T08:15:14.476" v="644" actId="20577"/>
          <ac:spMkLst>
            <pc:docMk/>
            <pc:sldMk cId="798208155" sldId="9517"/>
            <ac:spMk id="3" creationId="{1F981A9D-C734-4707-915D-CFC2EC1BF176}"/>
          </ac:spMkLst>
        </pc:spChg>
      </pc:sldChg>
      <pc:sldChg chg="addSp modSp new mod modAnim modNotesTx">
        <pc:chgData name="Thomas Dekelver" userId="5a741dbf-2326-4b2b-aa8b-1d655252cb50" providerId="ADAL" clId="{1821D4FB-23C5-4506-B66A-42AB44BFE9FB}" dt="2021-09-27T08:56:54.551" v="1449"/>
        <pc:sldMkLst>
          <pc:docMk/>
          <pc:sldMk cId="453828555" sldId="9518"/>
        </pc:sldMkLst>
        <pc:spChg chg="mod">
          <ac:chgData name="Thomas Dekelver" userId="5a741dbf-2326-4b2b-aa8b-1d655252cb50" providerId="ADAL" clId="{1821D4FB-23C5-4506-B66A-42AB44BFE9FB}" dt="2021-09-27T08:15:30.911" v="664" actId="20577"/>
          <ac:spMkLst>
            <pc:docMk/>
            <pc:sldMk cId="453828555" sldId="9518"/>
            <ac:spMk id="2" creationId="{8D190902-1DE3-470A-9B67-953A2C15FCE5}"/>
          </ac:spMkLst>
        </pc:spChg>
        <pc:spChg chg="mod">
          <ac:chgData name="Thomas Dekelver" userId="5a741dbf-2326-4b2b-aa8b-1d655252cb50" providerId="ADAL" clId="{1821D4FB-23C5-4506-B66A-42AB44BFE9FB}" dt="2021-09-27T08:56:05.508" v="1439" actId="20577"/>
          <ac:spMkLst>
            <pc:docMk/>
            <pc:sldMk cId="453828555" sldId="9518"/>
            <ac:spMk id="3" creationId="{03816F18-75DD-44D1-AD04-FC6B5D1A0BC8}"/>
          </ac:spMkLst>
        </pc:spChg>
        <pc:picChg chg="add mod">
          <ac:chgData name="Thomas Dekelver" userId="5a741dbf-2326-4b2b-aa8b-1d655252cb50" providerId="ADAL" clId="{1821D4FB-23C5-4506-B66A-42AB44BFE9FB}" dt="2021-09-27T08:56:34.638" v="1444" actId="1076"/>
          <ac:picMkLst>
            <pc:docMk/>
            <pc:sldMk cId="453828555" sldId="9518"/>
            <ac:picMk id="6" creationId="{1305F218-D9AA-434F-B11F-A8C9160AE78A}"/>
          </ac:picMkLst>
        </pc:picChg>
      </pc:sldChg>
      <pc:sldChg chg="modSp new mod">
        <pc:chgData name="Thomas Dekelver" userId="5a741dbf-2326-4b2b-aa8b-1d655252cb50" providerId="ADAL" clId="{1821D4FB-23C5-4506-B66A-42AB44BFE9FB}" dt="2021-09-27T09:37:11.985" v="1827" actId="20577"/>
        <pc:sldMkLst>
          <pc:docMk/>
          <pc:sldMk cId="841906114" sldId="9519"/>
        </pc:sldMkLst>
        <pc:spChg chg="mod">
          <ac:chgData name="Thomas Dekelver" userId="5a741dbf-2326-4b2b-aa8b-1d655252cb50" providerId="ADAL" clId="{1821D4FB-23C5-4506-B66A-42AB44BFE9FB}" dt="2021-09-27T08:57:34.150" v="1478" actId="20577"/>
          <ac:spMkLst>
            <pc:docMk/>
            <pc:sldMk cId="841906114" sldId="9519"/>
            <ac:spMk id="2" creationId="{E48C697A-9B94-4658-BC04-22542ECFF692}"/>
          </ac:spMkLst>
        </pc:spChg>
        <pc:spChg chg="mod">
          <ac:chgData name="Thomas Dekelver" userId="5a741dbf-2326-4b2b-aa8b-1d655252cb50" providerId="ADAL" clId="{1821D4FB-23C5-4506-B66A-42AB44BFE9FB}" dt="2021-09-27T09:37:11.985" v="1827" actId="20577"/>
          <ac:spMkLst>
            <pc:docMk/>
            <pc:sldMk cId="841906114" sldId="9519"/>
            <ac:spMk id="3" creationId="{C4D80B12-E24A-4858-801A-3ADF8292E26A}"/>
          </ac:spMkLst>
        </pc:spChg>
      </pc:sldChg>
      <pc:sldChg chg="modSp new del mod">
        <pc:chgData name="Thomas Dekelver" userId="5a741dbf-2326-4b2b-aa8b-1d655252cb50" providerId="ADAL" clId="{1821D4FB-23C5-4506-B66A-42AB44BFE9FB}" dt="2021-09-27T08:45:13.610" v="1280" actId="2696"/>
        <pc:sldMkLst>
          <pc:docMk/>
          <pc:sldMk cId="3934251141" sldId="9519"/>
        </pc:sldMkLst>
        <pc:spChg chg="mod">
          <ac:chgData name="Thomas Dekelver" userId="5a741dbf-2326-4b2b-aa8b-1d655252cb50" providerId="ADAL" clId="{1821D4FB-23C5-4506-B66A-42AB44BFE9FB}" dt="2021-09-27T08:45:08.636" v="1279" actId="20577"/>
          <ac:spMkLst>
            <pc:docMk/>
            <pc:sldMk cId="3934251141" sldId="9519"/>
            <ac:spMk id="2" creationId="{894F4B46-5030-4D44-ADD2-019CA36940FF}"/>
          </ac:spMkLst>
        </pc:spChg>
      </pc:sldChg>
      <pc:sldChg chg="modSp add mod">
        <pc:chgData name="Thomas Dekelver" userId="5a741dbf-2326-4b2b-aa8b-1d655252cb50" providerId="ADAL" clId="{1821D4FB-23C5-4506-B66A-42AB44BFE9FB}" dt="2021-09-27T10:10:37.376" v="1948" actId="20577"/>
        <pc:sldMkLst>
          <pc:docMk/>
          <pc:sldMk cId="3470606384" sldId="9520"/>
        </pc:sldMkLst>
        <pc:spChg chg="mod">
          <ac:chgData name="Thomas Dekelver" userId="5a741dbf-2326-4b2b-aa8b-1d655252cb50" providerId="ADAL" clId="{1821D4FB-23C5-4506-B66A-42AB44BFE9FB}" dt="2021-09-27T10:10:37.376" v="1948" actId="20577"/>
          <ac:spMkLst>
            <pc:docMk/>
            <pc:sldMk cId="3470606384" sldId="9520"/>
            <ac:spMk id="7" creationId="{A2B5A11A-D3B7-4485-97D8-89E8FA43AE86}"/>
          </ac:spMkLst>
        </pc:spChg>
      </pc:sldChg>
      <pc:sldChg chg="addSp delSp modSp new del mod">
        <pc:chgData name="Thomas Dekelver" userId="5a741dbf-2326-4b2b-aa8b-1d655252cb50" providerId="ADAL" clId="{1821D4FB-23C5-4506-B66A-42AB44BFE9FB}" dt="2021-09-27T10:10:01.210" v="1932" actId="47"/>
        <pc:sldMkLst>
          <pc:docMk/>
          <pc:sldMk cId="3645037484" sldId="9520"/>
        </pc:sldMkLst>
        <pc:spChg chg="mod">
          <ac:chgData name="Thomas Dekelver" userId="5a741dbf-2326-4b2b-aa8b-1d655252cb50" providerId="ADAL" clId="{1821D4FB-23C5-4506-B66A-42AB44BFE9FB}" dt="2021-09-27T09:40:48.757" v="1855" actId="20577"/>
          <ac:spMkLst>
            <pc:docMk/>
            <pc:sldMk cId="3645037484" sldId="9520"/>
            <ac:spMk id="2" creationId="{1F436288-5323-4CFF-906E-5167D35F9587}"/>
          </ac:spMkLst>
        </pc:spChg>
        <pc:spChg chg="mod">
          <ac:chgData name="Thomas Dekelver" userId="5a741dbf-2326-4b2b-aa8b-1d655252cb50" providerId="ADAL" clId="{1821D4FB-23C5-4506-B66A-42AB44BFE9FB}" dt="2021-09-27T10:08:49.283" v="1926" actId="20577"/>
          <ac:spMkLst>
            <pc:docMk/>
            <pc:sldMk cId="3645037484" sldId="9520"/>
            <ac:spMk id="3" creationId="{5BC1E7F6-DBEB-49EA-ADFB-C47D4958D785}"/>
          </ac:spMkLst>
        </pc:spChg>
        <pc:picChg chg="add mod">
          <ac:chgData name="Thomas Dekelver" userId="5a741dbf-2326-4b2b-aa8b-1d655252cb50" providerId="ADAL" clId="{1821D4FB-23C5-4506-B66A-42AB44BFE9FB}" dt="2021-09-27T10:07:44.073" v="1902" actId="1076"/>
          <ac:picMkLst>
            <pc:docMk/>
            <pc:sldMk cId="3645037484" sldId="9520"/>
            <ac:picMk id="7" creationId="{72E56F70-A66F-44C8-AF44-9105A50E0B1E}"/>
          </ac:picMkLst>
        </pc:picChg>
        <pc:picChg chg="add del">
          <ac:chgData name="Thomas Dekelver" userId="5a741dbf-2326-4b2b-aa8b-1d655252cb50" providerId="ADAL" clId="{1821D4FB-23C5-4506-B66A-42AB44BFE9FB}" dt="2021-09-27T10:08:28.057" v="1911" actId="478"/>
          <ac:picMkLst>
            <pc:docMk/>
            <pc:sldMk cId="3645037484" sldId="9520"/>
            <ac:picMk id="8" creationId="{57F924AA-5601-445E-AAE4-0D8AD23E6EDE}"/>
          </ac:picMkLst>
        </pc:picChg>
        <pc:picChg chg="add mod modCrop">
          <ac:chgData name="Thomas Dekelver" userId="5a741dbf-2326-4b2b-aa8b-1d655252cb50" providerId="ADAL" clId="{1821D4FB-23C5-4506-B66A-42AB44BFE9FB}" dt="2021-09-27T10:08:26.495" v="1910" actId="1076"/>
          <ac:picMkLst>
            <pc:docMk/>
            <pc:sldMk cId="3645037484" sldId="9520"/>
            <ac:picMk id="10" creationId="{BCFADCE3-2773-47F0-9FC7-44A36C218208}"/>
          </ac:picMkLst>
        </pc:picChg>
      </pc:sldChg>
      <pc:sldChg chg="modSp add mod">
        <pc:chgData name="Thomas Dekelver" userId="5a741dbf-2326-4b2b-aa8b-1d655252cb50" providerId="ADAL" clId="{1821D4FB-23C5-4506-B66A-42AB44BFE9FB}" dt="2021-09-27T10:18:06.296" v="1959" actId="20577"/>
        <pc:sldMkLst>
          <pc:docMk/>
          <pc:sldMk cId="2110014261" sldId="9521"/>
        </pc:sldMkLst>
        <pc:spChg chg="mod">
          <ac:chgData name="Thomas Dekelver" userId="5a741dbf-2326-4b2b-aa8b-1d655252cb50" providerId="ADAL" clId="{1821D4FB-23C5-4506-B66A-42AB44BFE9FB}" dt="2021-09-27T10:18:06.296" v="1959" actId="20577"/>
          <ac:spMkLst>
            <pc:docMk/>
            <pc:sldMk cId="2110014261" sldId="9521"/>
            <ac:spMk id="7" creationId="{A2B5A11A-D3B7-4485-97D8-89E8FA43AE86}"/>
          </ac:spMkLst>
        </pc:spChg>
      </pc:sldChg>
      <pc:sldChg chg="modSp add mod">
        <pc:chgData name="Thomas Dekelver" userId="5a741dbf-2326-4b2b-aa8b-1d655252cb50" providerId="ADAL" clId="{1821D4FB-23C5-4506-B66A-42AB44BFE9FB}" dt="2021-09-27T10:18:17.309" v="1984" actId="20577"/>
        <pc:sldMkLst>
          <pc:docMk/>
          <pc:sldMk cId="1428989821" sldId="9522"/>
        </pc:sldMkLst>
        <pc:spChg chg="mod">
          <ac:chgData name="Thomas Dekelver" userId="5a741dbf-2326-4b2b-aa8b-1d655252cb50" providerId="ADAL" clId="{1821D4FB-23C5-4506-B66A-42AB44BFE9FB}" dt="2021-09-27T10:18:14.108" v="1980" actId="20577"/>
          <ac:spMkLst>
            <pc:docMk/>
            <pc:sldMk cId="1428989821" sldId="9522"/>
            <ac:spMk id="6" creationId="{DEDB4D06-EF7E-413E-AB77-DDC1C231DB7F}"/>
          </ac:spMkLst>
        </pc:spChg>
        <pc:spChg chg="mod">
          <ac:chgData name="Thomas Dekelver" userId="5a741dbf-2326-4b2b-aa8b-1d655252cb50" providerId="ADAL" clId="{1821D4FB-23C5-4506-B66A-42AB44BFE9FB}" dt="2021-09-27T10:18:17.309" v="1984" actId="20577"/>
          <ac:spMkLst>
            <pc:docMk/>
            <pc:sldMk cId="1428989821" sldId="9522"/>
            <ac:spMk id="7" creationId="{A2B5A11A-D3B7-4485-97D8-89E8FA43AE86}"/>
          </ac:spMkLst>
        </pc:spChg>
      </pc:sldChg>
      <pc:sldChg chg="addSp delSp modSp new mod">
        <pc:chgData name="Thomas Dekelver" userId="5a741dbf-2326-4b2b-aa8b-1d655252cb50" providerId="ADAL" clId="{1821D4FB-23C5-4506-B66A-42AB44BFE9FB}" dt="2021-09-27T12:57:18.391" v="2988" actId="1076"/>
        <pc:sldMkLst>
          <pc:docMk/>
          <pc:sldMk cId="1496240801" sldId="9523"/>
        </pc:sldMkLst>
        <pc:spChg chg="mod">
          <ac:chgData name="Thomas Dekelver" userId="5a741dbf-2326-4b2b-aa8b-1d655252cb50" providerId="ADAL" clId="{1821D4FB-23C5-4506-B66A-42AB44BFE9FB}" dt="2021-09-27T10:18:57.723" v="2055" actId="20577"/>
          <ac:spMkLst>
            <pc:docMk/>
            <pc:sldMk cId="1496240801" sldId="9523"/>
            <ac:spMk id="2" creationId="{390FDD33-7E85-4114-98D5-324EDCB59875}"/>
          </ac:spMkLst>
        </pc:spChg>
        <pc:spChg chg="mod">
          <ac:chgData name="Thomas Dekelver" userId="5a741dbf-2326-4b2b-aa8b-1d655252cb50" providerId="ADAL" clId="{1821D4FB-23C5-4506-B66A-42AB44BFE9FB}" dt="2021-09-27T12:56:58.926" v="2986" actId="20577"/>
          <ac:spMkLst>
            <pc:docMk/>
            <pc:sldMk cId="1496240801" sldId="9523"/>
            <ac:spMk id="3" creationId="{04B17A09-EF08-40E4-93A3-0C468E9FDC3A}"/>
          </ac:spMkLst>
        </pc:spChg>
        <pc:picChg chg="add del mod">
          <ac:chgData name="Thomas Dekelver" userId="5a741dbf-2326-4b2b-aa8b-1d655252cb50" providerId="ADAL" clId="{1821D4FB-23C5-4506-B66A-42AB44BFE9FB}" dt="2021-09-27T12:56:05.411" v="2900" actId="478"/>
          <ac:picMkLst>
            <pc:docMk/>
            <pc:sldMk cId="1496240801" sldId="9523"/>
            <ac:picMk id="6" creationId="{9293CF40-CEB5-4532-B82F-A240F82C84DF}"/>
          </ac:picMkLst>
        </pc:picChg>
        <pc:picChg chg="add del mod">
          <ac:chgData name="Thomas Dekelver" userId="5a741dbf-2326-4b2b-aa8b-1d655252cb50" providerId="ADAL" clId="{1821D4FB-23C5-4506-B66A-42AB44BFE9FB}" dt="2021-09-27T12:56:06.285" v="2901" actId="478"/>
          <ac:picMkLst>
            <pc:docMk/>
            <pc:sldMk cId="1496240801" sldId="9523"/>
            <ac:picMk id="7" creationId="{D1D605F8-78D8-451B-A223-FEC49D810332}"/>
          </ac:picMkLst>
        </pc:picChg>
        <pc:picChg chg="add mod">
          <ac:chgData name="Thomas Dekelver" userId="5a741dbf-2326-4b2b-aa8b-1d655252cb50" providerId="ADAL" clId="{1821D4FB-23C5-4506-B66A-42AB44BFE9FB}" dt="2021-09-27T12:56:38.453" v="2941" actId="1076"/>
          <ac:picMkLst>
            <pc:docMk/>
            <pc:sldMk cId="1496240801" sldId="9523"/>
            <ac:picMk id="8" creationId="{9FBEA9CB-FADC-44E4-8217-0E63E21ABFDB}"/>
          </ac:picMkLst>
        </pc:picChg>
        <pc:picChg chg="add mod">
          <ac:chgData name="Thomas Dekelver" userId="5a741dbf-2326-4b2b-aa8b-1d655252cb50" providerId="ADAL" clId="{1821D4FB-23C5-4506-B66A-42AB44BFE9FB}" dt="2021-09-27T12:57:18.391" v="2988" actId="1076"/>
          <ac:picMkLst>
            <pc:docMk/>
            <pc:sldMk cId="1496240801" sldId="9523"/>
            <ac:picMk id="9" creationId="{FA41C03C-A3C0-49C4-B6CB-6ACD8CFC6ABE}"/>
          </ac:picMkLst>
        </pc:picChg>
      </pc:sldChg>
      <pc:sldChg chg="modSp new mod">
        <pc:chgData name="Thomas Dekelver" userId="5a741dbf-2326-4b2b-aa8b-1d655252cb50" providerId="ADAL" clId="{1821D4FB-23C5-4506-B66A-42AB44BFE9FB}" dt="2021-09-27T12:16:05.923" v="2794" actId="20577"/>
        <pc:sldMkLst>
          <pc:docMk/>
          <pc:sldMk cId="2599544827" sldId="9524"/>
        </pc:sldMkLst>
        <pc:spChg chg="mod">
          <ac:chgData name="Thomas Dekelver" userId="5a741dbf-2326-4b2b-aa8b-1d655252cb50" providerId="ADAL" clId="{1821D4FB-23C5-4506-B66A-42AB44BFE9FB}" dt="2021-09-27T12:15:52.415" v="2774" actId="20577"/>
          <ac:spMkLst>
            <pc:docMk/>
            <pc:sldMk cId="2599544827" sldId="9524"/>
            <ac:spMk id="2" creationId="{6C44F4B2-20C5-41BE-99B6-F69BAB8A578B}"/>
          </ac:spMkLst>
        </pc:spChg>
        <pc:spChg chg="mod">
          <ac:chgData name="Thomas Dekelver" userId="5a741dbf-2326-4b2b-aa8b-1d655252cb50" providerId="ADAL" clId="{1821D4FB-23C5-4506-B66A-42AB44BFE9FB}" dt="2021-09-27T12:16:05.923" v="2794" actId="20577"/>
          <ac:spMkLst>
            <pc:docMk/>
            <pc:sldMk cId="2599544827" sldId="9524"/>
            <ac:spMk id="3" creationId="{9182A90F-1DB5-4697-BC62-97AB990796A3}"/>
          </ac:spMkLst>
        </pc:spChg>
      </pc:sldChg>
      <pc:sldChg chg="modSp mod modNotesTx">
        <pc:chgData name="Thomas Dekelver" userId="5a741dbf-2326-4b2b-aa8b-1d655252cb50" providerId="ADAL" clId="{1821D4FB-23C5-4506-B66A-42AB44BFE9FB}" dt="2021-09-27T13:13:34.600" v="3067" actId="404"/>
        <pc:sldMkLst>
          <pc:docMk/>
          <pc:sldMk cId="998525120" sldId="9525"/>
        </pc:sldMkLst>
        <pc:spChg chg="mod">
          <ac:chgData name="Thomas Dekelver" userId="5a741dbf-2326-4b2b-aa8b-1d655252cb50" providerId="ADAL" clId="{1821D4FB-23C5-4506-B66A-42AB44BFE9FB}" dt="2021-09-27T13:13:34.600" v="3067" actId="404"/>
          <ac:spMkLst>
            <pc:docMk/>
            <pc:sldMk cId="998525120" sldId="9525"/>
            <ac:spMk id="2" creationId="{B249A823-1876-431E-B885-D867944D1D9B}"/>
          </ac:spMkLst>
        </pc:spChg>
      </pc:sldChg>
      <pc:sldChg chg="modSp new mod">
        <pc:chgData name="Thomas Dekelver" userId="5a741dbf-2326-4b2b-aa8b-1d655252cb50" providerId="ADAL" clId="{1821D4FB-23C5-4506-B66A-42AB44BFE9FB}" dt="2021-09-27T13:15:06.817" v="3083"/>
        <pc:sldMkLst>
          <pc:docMk/>
          <pc:sldMk cId="337607742" sldId="9526"/>
        </pc:sldMkLst>
        <pc:spChg chg="mod">
          <ac:chgData name="Thomas Dekelver" userId="5a741dbf-2326-4b2b-aa8b-1d655252cb50" providerId="ADAL" clId="{1821D4FB-23C5-4506-B66A-42AB44BFE9FB}" dt="2021-09-27T13:08:53.071" v="3050" actId="20577"/>
          <ac:spMkLst>
            <pc:docMk/>
            <pc:sldMk cId="337607742" sldId="9526"/>
            <ac:spMk id="2" creationId="{CB583BFB-2864-46E1-9615-E43F184C6036}"/>
          </ac:spMkLst>
        </pc:spChg>
        <pc:spChg chg="mod">
          <ac:chgData name="Thomas Dekelver" userId="5a741dbf-2326-4b2b-aa8b-1d655252cb50" providerId="ADAL" clId="{1821D4FB-23C5-4506-B66A-42AB44BFE9FB}" dt="2021-09-27T13:15:06.817" v="3083"/>
          <ac:spMkLst>
            <pc:docMk/>
            <pc:sldMk cId="337607742" sldId="9526"/>
            <ac:spMk id="3" creationId="{B2F6C3C7-E516-4E14-8A1B-03B6CF194738}"/>
          </ac:spMkLst>
        </pc:spChg>
      </pc:sldChg>
      <pc:sldChg chg="modSp new mod">
        <pc:chgData name="Thomas Dekelver" userId="5a741dbf-2326-4b2b-aa8b-1d655252cb50" providerId="ADAL" clId="{1821D4FB-23C5-4506-B66A-42AB44BFE9FB}" dt="2021-09-28T12:54:22.234" v="3297" actId="27636"/>
        <pc:sldMkLst>
          <pc:docMk/>
          <pc:sldMk cId="2749987954" sldId="9527"/>
        </pc:sldMkLst>
        <pc:spChg chg="mod">
          <ac:chgData name="Thomas Dekelver" userId="5a741dbf-2326-4b2b-aa8b-1d655252cb50" providerId="ADAL" clId="{1821D4FB-23C5-4506-B66A-42AB44BFE9FB}" dt="2021-09-28T12:40:38.926" v="3156" actId="20577"/>
          <ac:spMkLst>
            <pc:docMk/>
            <pc:sldMk cId="2749987954" sldId="9527"/>
            <ac:spMk id="2" creationId="{03694470-F15A-4C51-9B8E-871B3AA932CF}"/>
          </ac:spMkLst>
        </pc:spChg>
        <pc:spChg chg="mod">
          <ac:chgData name="Thomas Dekelver" userId="5a741dbf-2326-4b2b-aa8b-1d655252cb50" providerId="ADAL" clId="{1821D4FB-23C5-4506-B66A-42AB44BFE9FB}" dt="2021-09-28T12:54:22.234" v="3297" actId="27636"/>
          <ac:spMkLst>
            <pc:docMk/>
            <pc:sldMk cId="2749987954" sldId="9527"/>
            <ac:spMk id="3" creationId="{E3FFF45F-F042-4245-ACA8-6CC960D1889A}"/>
          </ac:spMkLst>
        </pc:spChg>
      </pc:sldChg>
      <pc:sldChg chg="addSp modSp new mod">
        <pc:chgData name="Thomas Dekelver" userId="5a741dbf-2326-4b2b-aa8b-1d655252cb50" providerId="ADAL" clId="{1821D4FB-23C5-4506-B66A-42AB44BFE9FB}" dt="2021-09-28T12:58:57.552" v="3467" actId="20577"/>
        <pc:sldMkLst>
          <pc:docMk/>
          <pc:sldMk cId="939822233" sldId="9528"/>
        </pc:sldMkLst>
        <pc:spChg chg="mod">
          <ac:chgData name="Thomas Dekelver" userId="5a741dbf-2326-4b2b-aa8b-1d655252cb50" providerId="ADAL" clId="{1821D4FB-23C5-4506-B66A-42AB44BFE9FB}" dt="2021-09-28T12:57:32.034" v="3335" actId="20577"/>
          <ac:spMkLst>
            <pc:docMk/>
            <pc:sldMk cId="939822233" sldId="9528"/>
            <ac:spMk id="2" creationId="{5D4E1834-6A95-4DE3-A87E-69C8681F4E60}"/>
          </ac:spMkLst>
        </pc:spChg>
        <pc:spChg chg="mod">
          <ac:chgData name="Thomas Dekelver" userId="5a741dbf-2326-4b2b-aa8b-1d655252cb50" providerId="ADAL" clId="{1821D4FB-23C5-4506-B66A-42AB44BFE9FB}" dt="2021-09-28T12:58:57.552" v="3467" actId="20577"/>
          <ac:spMkLst>
            <pc:docMk/>
            <pc:sldMk cId="939822233" sldId="9528"/>
            <ac:spMk id="3" creationId="{931E6713-49D1-46F9-932E-92638EDEAB97}"/>
          </ac:spMkLst>
        </pc:spChg>
        <pc:picChg chg="add mod">
          <ac:chgData name="Thomas Dekelver" userId="5a741dbf-2326-4b2b-aa8b-1d655252cb50" providerId="ADAL" clId="{1821D4FB-23C5-4506-B66A-42AB44BFE9FB}" dt="2021-09-28T12:57:37.588" v="3337" actId="1076"/>
          <ac:picMkLst>
            <pc:docMk/>
            <pc:sldMk cId="939822233" sldId="9528"/>
            <ac:picMk id="1026" creationId="{B4632AB3-7694-4F9C-81DF-ACBEB06E17EA}"/>
          </ac:picMkLst>
        </pc:picChg>
      </pc:sldChg>
      <pc:sldChg chg="modSp add mod">
        <pc:chgData name="Thomas Dekelver" userId="5a741dbf-2326-4b2b-aa8b-1d655252cb50" providerId="ADAL" clId="{1821D4FB-23C5-4506-B66A-42AB44BFE9FB}" dt="2021-09-28T13:01:00.013" v="3585" actId="20577"/>
        <pc:sldMkLst>
          <pc:docMk/>
          <pc:sldMk cId="2661989639" sldId="9529"/>
        </pc:sldMkLst>
        <pc:spChg chg="mod">
          <ac:chgData name="Thomas Dekelver" userId="5a741dbf-2326-4b2b-aa8b-1d655252cb50" providerId="ADAL" clId="{1821D4FB-23C5-4506-B66A-42AB44BFE9FB}" dt="2021-09-28T13:01:00.013" v="3585" actId="20577"/>
          <ac:spMkLst>
            <pc:docMk/>
            <pc:sldMk cId="2661989639" sldId="9529"/>
            <ac:spMk id="3" creationId="{931E6713-49D1-46F9-932E-92638EDEAB97}"/>
          </ac:spMkLst>
        </pc:spChg>
        <pc:picChg chg="mod">
          <ac:chgData name="Thomas Dekelver" userId="5a741dbf-2326-4b2b-aa8b-1d655252cb50" providerId="ADAL" clId="{1821D4FB-23C5-4506-B66A-42AB44BFE9FB}" dt="2021-09-28T12:59:29.740" v="3469" actId="14826"/>
          <ac:picMkLst>
            <pc:docMk/>
            <pc:sldMk cId="2661989639" sldId="9529"/>
            <ac:picMk id="1026" creationId="{B4632AB3-7694-4F9C-81DF-ACBEB06E17EA}"/>
          </ac:picMkLst>
        </pc:picChg>
      </pc:sldChg>
      <pc:sldChg chg="modSp add mod">
        <pc:chgData name="Thomas Dekelver" userId="5a741dbf-2326-4b2b-aa8b-1d655252cb50" providerId="ADAL" clId="{1821D4FB-23C5-4506-B66A-42AB44BFE9FB}" dt="2021-09-28T13:06:39.628" v="3873" actId="20577"/>
        <pc:sldMkLst>
          <pc:docMk/>
          <pc:sldMk cId="4288672063" sldId="9530"/>
        </pc:sldMkLst>
        <pc:spChg chg="mod">
          <ac:chgData name="Thomas Dekelver" userId="5a741dbf-2326-4b2b-aa8b-1d655252cb50" providerId="ADAL" clId="{1821D4FB-23C5-4506-B66A-42AB44BFE9FB}" dt="2021-09-28T13:06:39.628" v="3873" actId="20577"/>
          <ac:spMkLst>
            <pc:docMk/>
            <pc:sldMk cId="4288672063" sldId="9530"/>
            <ac:spMk id="3" creationId="{931E6713-49D1-46F9-932E-92638EDEAB97}"/>
          </ac:spMkLst>
        </pc:spChg>
        <pc:picChg chg="mod">
          <ac:chgData name="Thomas Dekelver" userId="5a741dbf-2326-4b2b-aa8b-1d655252cb50" providerId="ADAL" clId="{1821D4FB-23C5-4506-B66A-42AB44BFE9FB}" dt="2021-09-28T13:02:31.430" v="3587" actId="14826"/>
          <ac:picMkLst>
            <pc:docMk/>
            <pc:sldMk cId="4288672063" sldId="9530"/>
            <ac:picMk id="1026" creationId="{B4632AB3-7694-4F9C-81DF-ACBEB06E17EA}"/>
          </ac:picMkLst>
        </pc:picChg>
      </pc:sldChg>
      <pc:sldChg chg="modSp add mod">
        <pc:chgData name="Thomas Dekelver" userId="5a741dbf-2326-4b2b-aa8b-1d655252cb50" providerId="ADAL" clId="{1821D4FB-23C5-4506-B66A-42AB44BFE9FB}" dt="2021-09-28T13:08:21.465" v="3958" actId="27636"/>
        <pc:sldMkLst>
          <pc:docMk/>
          <pc:sldMk cId="149921151" sldId="9531"/>
        </pc:sldMkLst>
        <pc:spChg chg="mod">
          <ac:chgData name="Thomas Dekelver" userId="5a741dbf-2326-4b2b-aa8b-1d655252cb50" providerId="ADAL" clId="{1821D4FB-23C5-4506-B66A-42AB44BFE9FB}" dt="2021-09-28T13:08:21.465" v="3958" actId="27636"/>
          <ac:spMkLst>
            <pc:docMk/>
            <pc:sldMk cId="149921151" sldId="9531"/>
            <ac:spMk id="3" creationId="{931E6713-49D1-46F9-932E-92638EDEAB97}"/>
          </ac:spMkLst>
        </pc:spChg>
      </pc:sldChg>
      <pc:sldChg chg="modSp new mod">
        <pc:chgData name="Thomas Dekelver" userId="5a741dbf-2326-4b2b-aa8b-1d655252cb50" providerId="ADAL" clId="{1821D4FB-23C5-4506-B66A-42AB44BFE9FB}" dt="2021-09-28T13:11:21.191" v="4133" actId="20577"/>
        <pc:sldMkLst>
          <pc:docMk/>
          <pc:sldMk cId="1361004144" sldId="9532"/>
        </pc:sldMkLst>
        <pc:spChg chg="mod">
          <ac:chgData name="Thomas Dekelver" userId="5a741dbf-2326-4b2b-aa8b-1d655252cb50" providerId="ADAL" clId="{1821D4FB-23C5-4506-B66A-42AB44BFE9FB}" dt="2021-09-28T13:09:00.086" v="4004" actId="20577"/>
          <ac:spMkLst>
            <pc:docMk/>
            <pc:sldMk cId="1361004144" sldId="9532"/>
            <ac:spMk id="2" creationId="{DDF471D4-6612-45D3-9E63-5C2FBC9DD31F}"/>
          </ac:spMkLst>
        </pc:spChg>
        <pc:spChg chg="mod">
          <ac:chgData name="Thomas Dekelver" userId="5a741dbf-2326-4b2b-aa8b-1d655252cb50" providerId="ADAL" clId="{1821D4FB-23C5-4506-B66A-42AB44BFE9FB}" dt="2021-09-28T13:11:21.191" v="4133" actId="20577"/>
          <ac:spMkLst>
            <pc:docMk/>
            <pc:sldMk cId="1361004144" sldId="9532"/>
            <ac:spMk id="3" creationId="{13BAA5FE-98AD-4816-8316-CC226E0D9E46}"/>
          </ac:spMkLst>
        </pc:spChg>
      </pc:sldChg>
    </pc:docChg>
  </pc:docChgLst>
  <pc:docChgLst>
    <pc:chgData name="Thomas Dekelver" userId="5a741dbf-2326-4b2b-aa8b-1d655252cb50" providerId="ADAL" clId="{BA55FEA3-4E2D-4536-9AD6-AECF66EC9C3D}"/>
    <pc:docChg chg="undo custSel mod addSld delSld modSld sldOrd">
      <pc:chgData name="Thomas Dekelver" userId="5a741dbf-2326-4b2b-aa8b-1d655252cb50" providerId="ADAL" clId="{BA55FEA3-4E2D-4536-9AD6-AECF66EC9C3D}" dt="2020-09-29T11:00:29.471" v="8590" actId="20577"/>
      <pc:docMkLst>
        <pc:docMk/>
      </pc:docMkLst>
      <pc:sldChg chg="modSp mod">
        <pc:chgData name="Thomas Dekelver" userId="5a741dbf-2326-4b2b-aa8b-1d655252cb50" providerId="ADAL" clId="{BA55FEA3-4E2D-4536-9AD6-AECF66EC9C3D}" dt="2020-09-01T09:08:33.967" v="817" actId="20577"/>
        <pc:sldMkLst>
          <pc:docMk/>
          <pc:sldMk cId="2080361298" sldId="262"/>
        </pc:sldMkLst>
        <pc:spChg chg="mod">
          <ac:chgData name="Thomas Dekelver" userId="5a741dbf-2326-4b2b-aa8b-1d655252cb50" providerId="ADAL" clId="{BA55FEA3-4E2D-4536-9AD6-AECF66EC9C3D}" dt="2020-09-01T08:57:11.451" v="177" actId="20577"/>
          <ac:spMkLst>
            <pc:docMk/>
            <pc:sldMk cId="2080361298" sldId="262"/>
            <ac:spMk id="2" creationId="{BB385604-2E80-4E87-BE34-38F50F3F2178}"/>
          </ac:spMkLst>
        </pc:spChg>
        <pc:spChg chg="mod">
          <ac:chgData name="Thomas Dekelver" userId="5a741dbf-2326-4b2b-aa8b-1d655252cb50" providerId="ADAL" clId="{BA55FEA3-4E2D-4536-9AD6-AECF66EC9C3D}" dt="2020-09-01T09:08:33.967" v="817" actId="20577"/>
          <ac:spMkLst>
            <pc:docMk/>
            <pc:sldMk cId="2080361298" sldId="262"/>
            <ac:spMk id="3" creationId="{305981BA-BEB1-48B4-8E2A-880C7BADCEBE}"/>
          </ac:spMkLst>
        </pc:spChg>
      </pc:sldChg>
      <pc:sldChg chg="del">
        <pc:chgData name="Thomas Dekelver" userId="5a741dbf-2326-4b2b-aa8b-1d655252cb50" providerId="ADAL" clId="{BA55FEA3-4E2D-4536-9AD6-AECF66EC9C3D}" dt="2020-09-09T13:23:28.869" v="4340" actId="47"/>
        <pc:sldMkLst>
          <pc:docMk/>
          <pc:sldMk cId="4045745290" sldId="266"/>
        </pc:sldMkLst>
      </pc:sldChg>
      <pc:sldChg chg="modSp mod">
        <pc:chgData name="Thomas Dekelver" userId="5a741dbf-2326-4b2b-aa8b-1d655252cb50" providerId="ADAL" clId="{BA55FEA3-4E2D-4536-9AD6-AECF66EC9C3D}" dt="2020-09-01T09:05:49.594" v="684" actId="20577"/>
        <pc:sldMkLst>
          <pc:docMk/>
          <pc:sldMk cId="1271761870" sldId="267"/>
        </pc:sldMkLst>
        <pc:spChg chg="mod">
          <ac:chgData name="Thomas Dekelver" userId="5a741dbf-2326-4b2b-aa8b-1d655252cb50" providerId="ADAL" clId="{BA55FEA3-4E2D-4536-9AD6-AECF66EC9C3D}" dt="2020-09-01T09:05:49.594" v="684" actId="20577"/>
          <ac:spMkLst>
            <pc:docMk/>
            <pc:sldMk cId="1271761870" sldId="267"/>
            <ac:spMk id="2" creationId="{95BDDFE4-4057-40F3-A188-444326B215E5}"/>
          </ac:spMkLst>
        </pc:spChg>
        <pc:spChg chg="mod">
          <ac:chgData name="Thomas Dekelver" userId="5a741dbf-2326-4b2b-aa8b-1d655252cb50" providerId="ADAL" clId="{BA55FEA3-4E2D-4536-9AD6-AECF66EC9C3D}" dt="2020-09-01T09:05:43.960" v="683" actId="20577"/>
          <ac:spMkLst>
            <pc:docMk/>
            <pc:sldMk cId="1271761870" sldId="267"/>
            <ac:spMk id="3" creationId="{266721D6-E368-467D-A50F-470943D0AB9E}"/>
          </ac:spMkLst>
        </pc:spChg>
      </pc:sldChg>
      <pc:sldChg chg="del">
        <pc:chgData name="Thomas Dekelver" userId="5a741dbf-2326-4b2b-aa8b-1d655252cb50" providerId="ADAL" clId="{BA55FEA3-4E2D-4536-9AD6-AECF66EC9C3D}" dt="2020-09-09T13:23:28.869" v="4340" actId="47"/>
        <pc:sldMkLst>
          <pc:docMk/>
          <pc:sldMk cId="695111640" sldId="268"/>
        </pc:sldMkLst>
      </pc:sldChg>
      <pc:sldChg chg="del">
        <pc:chgData name="Thomas Dekelver" userId="5a741dbf-2326-4b2b-aa8b-1d655252cb50" providerId="ADAL" clId="{BA55FEA3-4E2D-4536-9AD6-AECF66EC9C3D}" dt="2020-09-09T13:23:28.869" v="4340" actId="47"/>
        <pc:sldMkLst>
          <pc:docMk/>
          <pc:sldMk cId="4018762067" sldId="269"/>
        </pc:sldMkLst>
      </pc:sldChg>
      <pc:sldChg chg="del">
        <pc:chgData name="Thomas Dekelver" userId="5a741dbf-2326-4b2b-aa8b-1d655252cb50" providerId="ADAL" clId="{BA55FEA3-4E2D-4536-9AD6-AECF66EC9C3D}" dt="2020-09-09T13:23:28.869" v="4340" actId="47"/>
        <pc:sldMkLst>
          <pc:docMk/>
          <pc:sldMk cId="989494126" sldId="271"/>
        </pc:sldMkLst>
      </pc:sldChg>
      <pc:sldChg chg="del">
        <pc:chgData name="Thomas Dekelver" userId="5a741dbf-2326-4b2b-aa8b-1d655252cb50" providerId="ADAL" clId="{BA55FEA3-4E2D-4536-9AD6-AECF66EC9C3D}" dt="2020-09-09T13:23:28.869" v="4340" actId="47"/>
        <pc:sldMkLst>
          <pc:docMk/>
          <pc:sldMk cId="3520921239" sldId="272"/>
        </pc:sldMkLst>
      </pc:sldChg>
      <pc:sldChg chg="del">
        <pc:chgData name="Thomas Dekelver" userId="5a741dbf-2326-4b2b-aa8b-1d655252cb50" providerId="ADAL" clId="{BA55FEA3-4E2D-4536-9AD6-AECF66EC9C3D}" dt="2020-09-09T13:23:28.869" v="4340" actId="47"/>
        <pc:sldMkLst>
          <pc:docMk/>
          <pc:sldMk cId="773871756" sldId="273"/>
        </pc:sldMkLst>
      </pc:sldChg>
      <pc:sldChg chg="del">
        <pc:chgData name="Thomas Dekelver" userId="5a741dbf-2326-4b2b-aa8b-1d655252cb50" providerId="ADAL" clId="{BA55FEA3-4E2D-4536-9AD6-AECF66EC9C3D}" dt="2020-09-09T13:23:28.869" v="4340" actId="47"/>
        <pc:sldMkLst>
          <pc:docMk/>
          <pc:sldMk cId="752803945" sldId="274"/>
        </pc:sldMkLst>
      </pc:sldChg>
      <pc:sldChg chg="del">
        <pc:chgData name="Thomas Dekelver" userId="5a741dbf-2326-4b2b-aa8b-1d655252cb50" providerId="ADAL" clId="{BA55FEA3-4E2D-4536-9AD6-AECF66EC9C3D}" dt="2020-09-09T13:23:28.869" v="4340" actId="47"/>
        <pc:sldMkLst>
          <pc:docMk/>
          <pc:sldMk cId="4250174421" sldId="275"/>
        </pc:sldMkLst>
      </pc:sldChg>
      <pc:sldChg chg="del">
        <pc:chgData name="Thomas Dekelver" userId="5a741dbf-2326-4b2b-aa8b-1d655252cb50" providerId="ADAL" clId="{BA55FEA3-4E2D-4536-9AD6-AECF66EC9C3D}" dt="2020-09-09T13:23:28.869" v="4340" actId="47"/>
        <pc:sldMkLst>
          <pc:docMk/>
          <pc:sldMk cId="3247747665" sldId="286"/>
        </pc:sldMkLst>
      </pc:sldChg>
      <pc:sldChg chg="del">
        <pc:chgData name="Thomas Dekelver" userId="5a741dbf-2326-4b2b-aa8b-1d655252cb50" providerId="ADAL" clId="{BA55FEA3-4E2D-4536-9AD6-AECF66EC9C3D}" dt="2020-09-09T13:23:37.598" v="4341" actId="47"/>
        <pc:sldMkLst>
          <pc:docMk/>
          <pc:sldMk cId="870861474" sldId="289"/>
        </pc:sldMkLst>
      </pc:sldChg>
      <pc:sldChg chg="del">
        <pc:chgData name="Thomas Dekelver" userId="5a741dbf-2326-4b2b-aa8b-1d655252cb50" providerId="ADAL" clId="{BA55FEA3-4E2D-4536-9AD6-AECF66EC9C3D}" dt="2020-09-09T13:23:37.598" v="4341" actId="47"/>
        <pc:sldMkLst>
          <pc:docMk/>
          <pc:sldMk cId="2336659795" sldId="290"/>
        </pc:sldMkLst>
      </pc:sldChg>
      <pc:sldChg chg="del">
        <pc:chgData name="Thomas Dekelver" userId="5a741dbf-2326-4b2b-aa8b-1d655252cb50" providerId="ADAL" clId="{BA55FEA3-4E2D-4536-9AD6-AECF66EC9C3D}" dt="2020-09-09T13:23:37.598" v="4341" actId="47"/>
        <pc:sldMkLst>
          <pc:docMk/>
          <pc:sldMk cId="2954861671" sldId="291"/>
        </pc:sldMkLst>
      </pc:sldChg>
      <pc:sldChg chg="del">
        <pc:chgData name="Thomas Dekelver" userId="5a741dbf-2326-4b2b-aa8b-1d655252cb50" providerId="ADAL" clId="{BA55FEA3-4E2D-4536-9AD6-AECF66EC9C3D}" dt="2020-09-09T13:23:37.598" v="4341" actId="47"/>
        <pc:sldMkLst>
          <pc:docMk/>
          <pc:sldMk cId="1117087106" sldId="292"/>
        </pc:sldMkLst>
      </pc:sldChg>
      <pc:sldChg chg="del">
        <pc:chgData name="Thomas Dekelver" userId="5a741dbf-2326-4b2b-aa8b-1d655252cb50" providerId="ADAL" clId="{BA55FEA3-4E2D-4536-9AD6-AECF66EC9C3D}" dt="2020-09-09T13:23:37.598" v="4341" actId="47"/>
        <pc:sldMkLst>
          <pc:docMk/>
          <pc:sldMk cId="2918964981" sldId="293"/>
        </pc:sldMkLst>
      </pc:sldChg>
      <pc:sldChg chg="del">
        <pc:chgData name="Thomas Dekelver" userId="5a741dbf-2326-4b2b-aa8b-1d655252cb50" providerId="ADAL" clId="{BA55FEA3-4E2D-4536-9AD6-AECF66EC9C3D}" dt="2020-09-09T13:23:37.598" v="4341" actId="47"/>
        <pc:sldMkLst>
          <pc:docMk/>
          <pc:sldMk cId="3886099629" sldId="294"/>
        </pc:sldMkLst>
      </pc:sldChg>
      <pc:sldChg chg="del">
        <pc:chgData name="Thomas Dekelver" userId="5a741dbf-2326-4b2b-aa8b-1d655252cb50" providerId="ADAL" clId="{BA55FEA3-4E2D-4536-9AD6-AECF66EC9C3D}" dt="2020-09-09T13:23:37.598" v="4341" actId="47"/>
        <pc:sldMkLst>
          <pc:docMk/>
          <pc:sldMk cId="4023819212" sldId="295"/>
        </pc:sldMkLst>
      </pc:sldChg>
      <pc:sldChg chg="del">
        <pc:chgData name="Thomas Dekelver" userId="5a741dbf-2326-4b2b-aa8b-1d655252cb50" providerId="ADAL" clId="{BA55FEA3-4E2D-4536-9AD6-AECF66EC9C3D}" dt="2020-09-16T14:09:10.860" v="5538" actId="47"/>
        <pc:sldMkLst>
          <pc:docMk/>
          <pc:sldMk cId="2474813494" sldId="296"/>
        </pc:sldMkLst>
      </pc:sldChg>
      <pc:sldChg chg="del">
        <pc:chgData name="Thomas Dekelver" userId="5a741dbf-2326-4b2b-aa8b-1d655252cb50" providerId="ADAL" clId="{BA55FEA3-4E2D-4536-9AD6-AECF66EC9C3D}" dt="2020-09-09T13:23:37.598" v="4341" actId="47"/>
        <pc:sldMkLst>
          <pc:docMk/>
          <pc:sldMk cId="3670582373" sldId="297"/>
        </pc:sldMkLst>
      </pc:sldChg>
      <pc:sldChg chg="del">
        <pc:chgData name="Thomas Dekelver" userId="5a741dbf-2326-4b2b-aa8b-1d655252cb50" providerId="ADAL" clId="{BA55FEA3-4E2D-4536-9AD6-AECF66EC9C3D}" dt="2020-09-09T13:23:37.598" v="4341" actId="47"/>
        <pc:sldMkLst>
          <pc:docMk/>
          <pc:sldMk cId="3904660538" sldId="298"/>
        </pc:sldMkLst>
      </pc:sldChg>
      <pc:sldChg chg="del">
        <pc:chgData name="Thomas Dekelver" userId="5a741dbf-2326-4b2b-aa8b-1d655252cb50" providerId="ADAL" clId="{BA55FEA3-4E2D-4536-9AD6-AECF66EC9C3D}" dt="2020-09-09T13:23:28.869" v="4340" actId="47"/>
        <pc:sldMkLst>
          <pc:docMk/>
          <pc:sldMk cId="583853506" sldId="306"/>
        </pc:sldMkLst>
      </pc:sldChg>
      <pc:sldChg chg="del">
        <pc:chgData name="Thomas Dekelver" userId="5a741dbf-2326-4b2b-aa8b-1d655252cb50" providerId="ADAL" clId="{BA55FEA3-4E2D-4536-9AD6-AECF66EC9C3D}" dt="2020-09-09T13:23:28.869" v="4340" actId="47"/>
        <pc:sldMkLst>
          <pc:docMk/>
          <pc:sldMk cId="2082675965" sldId="310"/>
        </pc:sldMkLst>
      </pc:sldChg>
      <pc:sldChg chg="del">
        <pc:chgData name="Thomas Dekelver" userId="5a741dbf-2326-4b2b-aa8b-1d655252cb50" providerId="ADAL" clId="{BA55FEA3-4E2D-4536-9AD6-AECF66EC9C3D}" dt="2020-09-09T13:23:28.869" v="4340" actId="47"/>
        <pc:sldMkLst>
          <pc:docMk/>
          <pc:sldMk cId="1188940055" sldId="311"/>
        </pc:sldMkLst>
      </pc:sldChg>
      <pc:sldChg chg="del">
        <pc:chgData name="Thomas Dekelver" userId="5a741dbf-2326-4b2b-aa8b-1d655252cb50" providerId="ADAL" clId="{BA55FEA3-4E2D-4536-9AD6-AECF66EC9C3D}" dt="2020-09-09T13:23:28.869" v="4340" actId="47"/>
        <pc:sldMkLst>
          <pc:docMk/>
          <pc:sldMk cId="1563693890" sldId="312"/>
        </pc:sldMkLst>
      </pc:sldChg>
      <pc:sldChg chg="del">
        <pc:chgData name="Thomas Dekelver" userId="5a741dbf-2326-4b2b-aa8b-1d655252cb50" providerId="ADAL" clId="{BA55FEA3-4E2D-4536-9AD6-AECF66EC9C3D}" dt="2020-09-09T13:23:28.869" v="4340" actId="47"/>
        <pc:sldMkLst>
          <pc:docMk/>
          <pc:sldMk cId="3062617047" sldId="313"/>
        </pc:sldMkLst>
      </pc:sldChg>
      <pc:sldChg chg="del">
        <pc:chgData name="Thomas Dekelver" userId="5a741dbf-2326-4b2b-aa8b-1d655252cb50" providerId="ADAL" clId="{BA55FEA3-4E2D-4536-9AD6-AECF66EC9C3D}" dt="2020-09-09T13:23:28.869" v="4340" actId="47"/>
        <pc:sldMkLst>
          <pc:docMk/>
          <pc:sldMk cId="3842803778" sldId="314"/>
        </pc:sldMkLst>
      </pc:sldChg>
      <pc:sldChg chg="del">
        <pc:chgData name="Thomas Dekelver" userId="5a741dbf-2326-4b2b-aa8b-1d655252cb50" providerId="ADAL" clId="{BA55FEA3-4E2D-4536-9AD6-AECF66EC9C3D}" dt="2020-09-09T13:23:28.869" v="4340" actId="47"/>
        <pc:sldMkLst>
          <pc:docMk/>
          <pc:sldMk cId="3612414140" sldId="315"/>
        </pc:sldMkLst>
      </pc:sldChg>
      <pc:sldChg chg="del">
        <pc:chgData name="Thomas Dekelver" userId="5a741dbf-2326-4b2b-aa8b-1d655252cb50" providerId="ADAL" clId="{BA55FEA3-4E2D-4536-9AD6-AECF66EC9C3D}" dt="2020-09-09T13:23:28.869" v="4340" actId="47"/>
        <pc:sldMkLst>
          <pc:docMk/>
          <pc:sldMk cId="1251566417" sldId="316"/>
        </pc:sldMkLst>
      </pc:sldChg>
      <pc:sldChg chg="del">
        <pc:chgData name="Thomas Dekelver" userId="5a741dbf-2326-4b2b-aa8b-1d655252cb50" providerId="ADAL" clId="{BA55FEA3-4E2D-4536-9AD6-AECF66EC9C3D}" dt="2020-09-09T13:23:28.869" v="4340" actId="47"/>
        <pc:sldMkLst>
          <pc:docMk/>
          <pc:sldMk cId="3242826748" sldId="322"/>
        </pc:sldMkLst>
      </pc:sldChg>
      <pc:sldChg chg="del">
        <pc:chgData name="Thomas Dekelver" userId="5a741dbf-2326-4b2b-aa8b-1d655252cb50" providerId="ADAL" clId="{BA55FEA3-4E2D-4536-9AD6-AECF66EC9C3D}" dt="2020-09-09T13:23:28.869" v="4340" actId="47"/>
        <pc:sldMkLst>
          <pc:docMk/>
          <pc:sldMk cId="4388159" sldId="323"/>
        </pc:sldMkLst>
      </pc:sldChg>
      <pc:sldChg chg="del">
        <pc:chgData name="Thomas Dekelver" userId="5a741dbf-2326-4b2b-aa8b-1d655252cb50" providerId="ADAL" clId="{BA55FEA3-4E2D-4536-9AD6-AECF66EC9C3D}" dt="2020-09-09T13:23:28.869" v="4340" actId="47"/>
        <pc:sldMkLst>
          <pc:docMk/>
          <pc:sldMk cId="1707237410" sldId="324"/>
        </pc:sldMkLst>
      </pc:sldChg>
      <pc:sldChg chg="del">
        <pc:chgData name="Thomas Dekelver" userId="5a741dbf-2326-4b2b-aa8b-1d655252cb50" providerId="ADAL" clId="{BA55FEA3-4E2D-4536-9AD6-AECF66EC9C3D}" dt="2020-09-09T13:23:28.869" v="4340" actId="47"/>
        <pc:sldMkLst>
          <pc:docMk/>
          <pc:sldMk cId="2986390295" sldId="326"/>
        </pc:sldMkLst>
      </pc:sldChg>
      <pc:sldChg chg="modSp mod">
        <pc:chgData name="Thomas Dekelver" userId="5a741dbf-2326-4b2b-aa8b-1d655252cb50" providerId="ADAL" clId="{BA55FEA3-4E2D-4536-9AD6-AECF66EC9C3D}" dt="2020-09-01T09:02:58.473" v="480" actId="313"/>
        <pc:sldMkLst>
          <pc:docMk/>
          <pc:sldMk cId="957867790" sldId="329"/>
        </pc:sldMkLst>
        <pc:spChg chg="mod">
          <ac:chgData name="Thomas Dekelver" userId="5a741dbf-2326-4b2b-aa8b-1d655252cb50" providerId="ADAL" clId="{BA55FEA3-4E2D-4536-9AD6-AECF66EC9C3D}" dt="2020-09-01T09:02:58.473" v="480" actId="313"/>
          <ac:spMkLst>
            <pc:docMk/>
            <pc:sldMk cId="957867790" sldId="329"/>
            <ac:spMk id="2" creationId="{ACFD19B9-ECC4-435A-A98E-2EC1A89D7337}"/>
          </ac:spMkLst>
        </pc:spChg>
        <pc:spChg chg="mod">
          <ac:chgData name="Thomas Dekelver" userId="5a741dbf-2326-4b2b-aa8b-1d655252cb50" providerId="ADAL" clId="{BA55FEA3-4E2D-4536-9AD6-AECF66EC9C3D}" dt="2020-09-01T08:49:19.164" v="43" actId="20577"/>
          <ac:spMkLst>
            <pc:docMk/>
            <pc:sldMk cId="957867790" sldId="329"/>
            <ac:spMk id="3" creationId="{DB80E3CF-C4D0-402C-83E0-1CA74FBFEE17}"/>
          </ac:spMkLst>
        </pc:spChg>
        <pc:spChg chg="mod">
          <ac:chgData name="Thomas Dekelver" userId="5a741dbf-2326-4b2b-aa8b-1d655252cb50" providerId="ADAL" clId="{BA55FEA3-4E2D-4536-9AD6-AECF66EC9C3D}" dt="2020-09-01T08:49:29.347" v="53" actId="20577"/>
          <ac:spMkLst>
            <pc:docMk/>
            <pc:sldMk cId="957867790" sldId="329"/>
            <ac:spMk id="4" creationId="{62A3E548-0A73-4094-88A6-D75B347B91D3}"/>
          </ac:spMkLst>
        </pc:spChg>
      </pc:sldChg>
      <pc:sldChg chg="del">
        <pc:chgData name="Thomas Dekelver" userId="5a741dbf-2326-4b2b-aa8b-1d655252cb50" providerId="ADAL" clId="{BA55FEA3-4E2D-4536-9AD6-AECF66EC9C3D}" dt="2020-09-01T08:50:10.575" v="56" actId="47"/>
        <pc:sldMkLst>
          <pc:docMk/>
          <pc:sldMk cId="1290157727" sldId="330"/>
        </pc:sldMkLst>
      </pc:sldChg>
      <pc:sldChg chg="add del">
        <pc:chgData name="Thomas Dekelver" userId="5a741dbf-2326-4b2b-aa8b-1d655252cb50" providerId="ADAL" clId="{BA55FEA3-4E2D-4536-9AD6-AECF66EC9C3D}" dt="2020-09-01T08:57:03.650" v="165" actId="47"/>
        <pc:sldMkLst>
          <pc:docMk/>
          <pc:sldMk cId="307605606" sldId="331"/>
        </pc:sldMkLst>
      </pc:sldChg>
      <pc:sldChg chg="add del">
        <pc:chgData name="Thomas Dekelver" userId="5a741dbf-2326-4b2b-aa8b-1d655252cb50" providerId="ADAL" clId="{BA55FEA3-4E2D-4536-9AD6-AECF66EC9C3D}" dt="2020-09-01T08:57:03.650" v="165" actId="47"/>
        <pc:sldMkLst>
          <pc:docMk/>
          <pc:sldMk cId="2592957877" sldId="332"/>
        </pc:sldMkLst>
      </pc:sldChg>
      <pc:sldChg chg="add del">
        <pc:chgData name="Thomas Dekelver" userId="5a741dbf-2326-4b2b-aa8b-1d655252cb50" providerId="ADAL" clId="{BA55FEA3-4E2D-4536-9AD6-AECF66EC9C3D}" dt="2020-09-01T08:57:03.650" v="165" actId="47"/>
        <pc:sldMkLst>
          <pc:docMk/>
          <pc:sldMk cId="4101606695" sldId="333"/>
        </pc:sldMkLst>
      </pc:sldChg>
      <pc:sldChg chg="modSp add del mod">
        <pc:chgData name="Thomas Dekelver" userId="5a741dbf-2326-4b2b-aa8b-1d655252cb50" providerId="ADAL" clId="{BA55FEA3-4E2D-4536-9AD6-AECF66EC9C3D}" dt="2020-09-23T12:03:15.103" v="6500" actId="20577"/>
        <pc:sldMkLst>
          <pc:docMk/>
          <pc:sldMk cId="3820519947" sldId="334"/>
        </pc:sldMkLst>
        <pc:spChg chg="mod">
          <ac:chgData name="Thomas Dekelver" userId="5a741dbf-2326-4b2b-aa8b-1d655252cb50" providerId="ADAL" clId="{BA55FEA3-4E2D-4536-9AD6-AECF66EC9C3D}" dt="2020-09-23T12:03:15.103" v="6500" actId="20577"/>
          <ac:spMkLst>
            <pc:docMk/>
            <pc:sldMk cId="3820519947" sldId="334"/>
            <ac:spMk id="2" creationId="{6EE33E6C-1349-4EE3-A26E-7BA1D4E0464F}"/>
          </ac:spMkLst>
        </pc:spChg>
      </pc:sldChg>
      <pc:sldChg chg="add del">
        <pc:chgData name="Thomas Dekelver" userId="5a741dbf-2326-4b2b-aa8b-1d655252cb50" providerId="ADAL" clId="{BA55FEA3-4E2D-4536-9AD6-AECF66EC9C3D}" dt="2020-09-01T08:57:03.650" v="165" actId="47"/>
        <pc:sldMkLst>
          <pc:docMk/>
          <pc:sldMk cId="2037596288" sldId="335"/>
        </pc:sldMkLst>
      </pc:sldChg>
      <pc:sldChg chg="del">
        <pc:chgData name="Thomas Dekelver" userId="5a741dbf-2326-4b2b-aa8b-1d655252cb50" providerId="ADAL" clId="{BA55FEA3-4E2D-4536-9AD6-AECF66EC9C3D}" dt="2020-09-01T08:49:02.304" v="0" actId="47"/>
        <pc:sldMkLst>
          <pc:docMk/>
          <pc:sldMk cId="3132744429" sldId="337"/>
        </pc:sldMkLst>
      </pc:sldChg>
      <pc:sldChg chg="del">
        <pc:chgData name="Thomas Dekelver" userId="5a741dbf-2326-4b2b-aa8b-1d655252cb50" providerId="ADAL" clId="{BA55FEA3-4E2D-4536-9AD6-AECF66EC9C3D}" dt="2020-09-09T13:23:37.598" v="4341" actId="47"/>
        <pc:sldMkLst>
          <pc:docMk/>
          <pc:sldMk cId="3698112913" sldId="338"/>
        </pc:sldMkLst>
      </pc:sldChg>
      <pc:sldChg chg="del">
        <pc:chgData name="Thomas Dekelver" userId="5a741dbf-2326-4b2b-aa8b-1d655252cb50" providerId="ADAL" clId="{BA55FEA3-4E2D-4536-9AD6-AECF66EC9C3D}" dt="2020-09-09T13:23:37.598" v="4341" actId="47"/>
        <pc:sldMkLst>
          <pc:docMk/>
          <pc:sldMk cId="694115320" sldId="339"/>
        </pc:sldMkLst>
      </pc:sldChg>
      <pc:sldChg chg="del">
        <pc:chgData name="Thomas Dekelver" userId="5a741dbf-2326-4b2b-aa8b-1d655252cb50" providerId="ADAL" clId="{BA55FEA3-4E2D-4536-9AD6-AECF66EC9C3D}" dt="2020-09-09T13:23:37.598" v="4341" actId="47"/>
        <pc:sldMkLst>
          <pc:docMk/>
          <pc:sldMk cId="835856726" sldId="340"/>
        </pc:sldMkLst>
      </pc:sldChg>
      <pc:sldChg chg="del">
        <pc:chgData name="Thomas Dekelver" userId="5a741dbf-2326-4b2b-aa8b-1d655252cb50" providerId="ADAL" clId="{BA55FEA3-4E2D-4536-9AD6-AECF66EC9C3D}" dt="2020-09-09T13:23:37.598" v="4341" actId="47"/>
        <pc:sldMkLst>
          <pc:docMk/>
          <pc:sldMk cId="2167223282" sldId="341"/>
        </pc:sldMkLst>
      </pc:sldChg>
      <pc:sldChg chg="addSp modSp add mod">
        <pc:chgData name="Thomas Dekelver" userId="5a741dbf-2326-4b2b-aa8b-1d655252cb50" providerId="ADAL" clId="{BA55FEA3-4E2D-4536-9AD6-AECF66EC9C3D}" dt="2020-09-28T07:06:41.924" v="8428" actId="313"/>
        <pc:sldMkLst>
          <pc:docMk/>
          <pc:sldMk cId="3158966909" sldId="342"/>
        </pc:sldMkLst>
        <pc:spChg chg="mod">
          <ac:chgData name="Thomas Dekelver" userId="5a741dbf-2326-4b2b-aa8b-1d655252cb50" providerId="ADAL" clId="{BA55FEA3-4E2D-4536-9AD6-AECF66EC9C3D}" dt="2020-09-01T09:05:57.040" v="691" actId="20577"/>
          <ac:spMkLst>
            <pc:docMk/>
            <pc:sldMk cId="3158966909" sldId="342"/>
            <ac:spMk id="2" creationId="{95BDDFE4-4057-40F3-A188-444326B215E5}"/>
          </ac:spMkLst>
        </pc:spChg>
        <pc:spChg chg="mod">
          <ac:chgData name="Thomas Dekelver" userId="5a741dbf-2326-4b2b-aa8b-1d655252cb50" providerId="ADAL" clId="{BA55FEA3-4E2D-4536-9AD6-AECF66EC9C3D}" dt="2020-09-28T07:06:41.924" v="8428" actId="313"/>
          <ac:spMkLst>
            <pc:docMk/>
            <pc:sldMk cId="3158966909" sldId="342"/>
            <ac:spMk id="3" creationId="{266721D6-E368-467D-A50F-470943D0AB9E}"/>
          </ac:spMkLst>
        </pc:spChg>
        <pc:picChg chg="add mod">
          <ac:chgData name="Thomas Dekelver" userId="5a741dbf-2326-4b2b-aa8b-1d655252cb50" providerId="ADAL" clId="{BA55FEA3-4E2D-4536-9AD6-AECF66EC9C3D}" dt="2020-09-23T13:25:55.267" v="7575" actId="1076"/>
          <ac:picMkLst>
            <pc:docMk/>
            <pc:sldMk cId="3158966909" sldId="342"/>
            <ac:picMk id="6" creationId="{F046D8D0-A918-4392-B4B9-FEA8A7CD1E14}"/>
          </ac:picMkLst>
        </pc:picChg>
        <pc:picChg chg="add mod">
          <ac:chgData name="Thomas Dekelver" userId="5a741dbf-2326-4b2b-aa8b-1d655252cb50" providerId="ADAL" clId="{BA55FEA3-4E2D-4536-9AD6-AECF66EC9C3D}" dt="2020-09-23T13:25:50.940" v="7574" actId="1076"/>
          <ac:picMkLst>
            <pc:docMk/>
            <pc:sldMk cId="3158966909" sldId="342"/>
            <ac:picMk id="7" creationId="{BB16FA47-8E78-40BC-AD9C-B925CE9A9DEB}"/>
          </ac:picMkLst>
        </pc:picChg>
      </pc:sldChg>
      <pc:sldChg chg="modSp add mod">
        <pc:chgData name="Thomas Dekelver" userId="5a741dbf-2326-4b2b-aa8b-1d655252cb50" providerId="ADAL" clId="{BA55FEA3-4E2D-4536-9AD6-AECF66EC9C3D}" dt="2020-09-01T09:14:23.783" v="941" actId="20577"/>
        <pc:sldMkLst>
          <pc:docMk/>
          <pc:sldMk cId="3380466517" sldId="343"/>
        </pc:sldMkLst>
        <pc:spChg chg="mod">
          <ac:chgData name="Thomas Dekelver" userId="5a741dbf-2326-4b2b-aa8b-1d655252cb50" providerId="ADAL" clId="{BA55FEA3-4E2D-4536-9AD6-AECF66EC9C3D}" dt="2020-09-01T09:08:56.502" v="837" actId="20577"/>
          <ac:spMkLst>
            <pc:docMk/>
            <pc:sldMk cId="3380466517" sldId="343"/>
            <ac:spMk id="2" creationId="{BB385604-2E80-4E87-BE34-38F50F3F2178}"/>
          </ac:spMkLst>
        </pc:spChg>
        <pc:spChg chg="mod">
          <ac:chgData name="Thomas Dekelver" userId="5a741dbf-2326-4b2b-aa8b-1d655252cb50" providerId="ADAL" clId="{BA55FEA3-4E2D-4536-9AD6-AECF66EC9C3D}" dt="2020-09-01T09:14:23.783" v="941" actId="20577"/>
          <ac:spMkLst>
            <pc:docMk/>
            <pc:sldMk cId="3380466517" sldId="343"/>
            <ac:spMk id="3" creationId="{305981BA-BEB1-48B4-8E2A-880C7BADCEBE}"/>
          </ac:spMkLst>
        </pc:spChg>
      </pc:sldChg>
      <pc:sldChg chg="addSp delSp modSp new mod modNotesTx">
        <pc:chgData name="Thomas Dekelver" userId="5a741dbf-2326-4b2b-aa8b-1d655252cb50" providerId="ADAL" clId="{BA55FEA3-4E2D-4536-9AD6-AECF66EC9C3D}" dt="2020-09-01T09:19:42.833" v="1088" actId="14826"/>
        <pc:sldMkLst>
          <pc:docMk/>
          <pc:sldMk cId="103636436" sldId="344"/>
        </pc:sldMkLst>
        <pc:spChg chg="mod">
          <ac:chgData name="Thomas Dekelver" userId="5a741dbf-2326-4b2b-aa8b-1d655252cb50" providerId="ADAL" clId="{BA55FEA3-4E2D-4536-9AD6-AECF66EC9C3D}" dt="2020-09-01T09:12:02.257" v="901" actId="20577"/>
          <ac:spMkLst>
            <pc:docMk/>
            <pc:sldMk cId="103636436" sldId="344"/>
            <ac:spMk id="2" creationId="{E8DF2FB5-7179-49D1-AE5B-2B0DE40782A6}"/>
          </ac:spMkLst>
        </pc:spChg>
        <pc:spChg chg="del">
          <ac:chgData name="Thomas Dekelver" userId="5a741dbf-2326-4b2b-aa8b-1d655252cb50" providerId="ADAL" clId="{BA55FEA3-4E2D-4536-9AD6-AECF66EC9C3D}" dt="2020-09-01T09:12:19.870" v="902"/>
          <ac:spMkLst>
            <pc:docMk/>
            <pc:sldMk cId="103636436" sldId="344"/>
            <ac:spMk id="3" creationId="{4B1DB969-71FC-4B11-AD3A-BACF472337E7}"/>
          </ac:spMkLst>
        </pc:spChg>
        <pc:spChg chg="add del mod">
          <ac:chgData name="Thomas Dekelver" userId="5a741dbf-2326-4b2b-aa8b-1d655252cb50" providerId="ADAL" clId="{BA55FEA3-4E2D-4536-9AD6-AECF66EC9C3D}" dt="2020-09-01T09:19:27.947" v="1086" actId="478"/>
          <ac:spMkLst>
            <pc:docMk/>
            <pc:sldMk cId="103636436" sldId="344"/>
            <ac:spMk id="8" creationId="{76C8AACF-9244-44FA-86CA-771F42FDB9B6}"/>
          </ac:spMkLst>
        </pc:spChg>
        <pc:graphicFrameChg chg="add del mod">
          <ac:chgData name="Thomas Dekelver" userId="5a741dbf-2326-4b2b-aa8b-1d655252cb50" providerId="ADAL" clId="{BA55FEA3-4E2D-4536-9AD6-AECF66EC9C3D}" dt="2020-09-01T09:18:27.444" v="1073" actId="478"/>
          <ac:graphicFrameMkLst>
            <pc:docMk/>
            <pc:sldMk cId="103636436" sldId="344"/>
            <ac:graphicFrameMk id="9" creationId="{54094129-C008-40A7-924B-92FDFFBFAFDE}"/>
          </ac:graphicFrameMkLst>
        </pc:graphicFrameChg>
        <pc:graphicFrameChg chg="add del mod">
          <ac:chgData name="Thomas Dekelver" userId="5a741dbf-2326-4b2b-aa8b-1d655252cb50" providerId="ADAL" clId="{BA55FEA3-4E2D-4536-9AD6-AECF66EC9C3D}" dt="2020-09-01T09:18:36.399" v="1076" actId="478"/>
          <ac:graphicFrameMkLst>
            <pc:docMk/>
            <pc:sldMk cId="103636436" sldId="344"/>
            <ac:graphicFrameMk id="10" creationId="{7DA1E1BE-B3CB-4252-8D2F-1D6AB03659DF}"/>
          </ac:graphicFrameMkLst>
        </pc:graphicFrameChg>
        <pc:graphicFrameChg chg="add del mod">
          <ac:chgData name="Thomas Dekelver" userId="5a741dbf-2326-4b2b-aa8b-1d655252cb50" providerId="ADAL" clId="{BA55FEA3-4E2D-4536-9AD6-AECF66EC9C3D}" dt="2020-09-01T09:18:44.562" v="1078" actId="478"/>
          <ac:graphicFrameMkLst>
            <pc:docMk/>
            <pc:sldMk cId="103636436" sldId="344"/>
            <ac:graphicFrameMk id="11" creationId="{31018F7A-8CD4-4978-B99C-FA1C26DFBD93}"/>
          </ac:graphicFrameMkLst>
        </pc:graphicFrameChg>
        <pc:graphicFrameChg chg="add del mod">
          <ac:chgData name="Thomas Dekelver" userId="5a741dbf-2326-4b2b-aa8b-1d655252cb50" providerId="ADAL" clId="{BA55FEA3-4E2D-4536-9AD6-AECF66EC9C3D}" dt="2020-09-01T09:19:11.925" v="1083" actId="478"/>
          <ac:graphicFrameMkLst>
            <pc:docMk/>
            <pc:sldMk cId="103636436" sldId="344"/>
            <ac:graphicFrameMk id="12" creationId="{2C1C51B0-8EAB-4B27-BD53-F12648D30955}"/>
          </ac:graphicFrameMkLst>
        </pc:graphicFrameChg>
        <pc:graphicFrameChg chg="add del mod">
          <ac:chgData name="Thomas Dekelver" userId="5a741dbf-2326-4b2b-aa8b-1d655252cb50" providerId="ADAL" clId="{BA55FEA3-4E2D-4536-9AD6-AECF66EC9C3D}" dt="2020-09-01T09:19:25.148" v="1085" actId="478"/>
          <ac:graphicFrameMkLst>
            <pc:docMk/>
            <pc:sldMk cId="103636436" sldId="344"/>
            <ac:graphicFrameMk id="13" creationId="{3DF4AADA-F896-430E-BCFF-CAA1E284CFD6}"/>
          </ac:graphicFrameMkLst>
        </pc:graphicFrameChg>
        <pc:picChg chg="add del mod">
          <ac:chgData name="Thomas Dekelver" userId="5a741dbf-2326-4b2b-aa8b-1d655252cb50" providerId="ADAL" clId="{BA55FEA3-4E2D-4536-9AD6-AECF66EC9C3D}" dt="2020-09-01T09:18:22.197" v="1071" actId="478"/>
          <ac:picMkLst>
            <pc:docMk/>
            <pc:sldMk cId="103636436" sldId="344"/>
            <ac:picMk id="6" creationId="{3C93BF22-FD29-46E8-BE01-0B9B6FDF7D79}"/>
          </ac:picMkLst>
        </pc:picChg>
        <pc:picChg chg="add mod">
          <ac:chgData name="Thomas Dekelver" userId="5a741dbf-2326-4b2b-aa8b-1d655252cb50" providerId="ADAL" clId="{BA55FEA3-4E2D-4536-9AD6-AECF66EC9C3D}" dt="2020-09-01T09:19:42.833" v="1088" actId="14826"/>
          <ac:picMkLst>
            <pc:docMk/>
            <pc:sldMk cId="103636436" sldId="344"/>
            <ac:picMk id="14" creationId="{B863C0B8-4D33-43D9-9FCE-8ADD5B7D1E4D}"/>
          </ac:picMkLst>
        </pc:picChg>
      </pc:sldChg>
      <pc:sldChg chg="addSp delSp modSp add mod setBg">
        <pc:chgData name="Thomas Dekelver" userId="5a741dbf-2326-4b2b-aa8b-1d655252cb50" providerId="ADAL" clId="{BA55FEA3-4E2D-4536-9AD6-AECF66EC9C3D}" dt="2020-09-01T09:15:16.387" v="979" actId="1076"/>
        <pc:sldMkLst>
          <pc:docMk/>
          <pc:sldMk cId="3045082747" sldId="345"/>
        </pc:sldMkLst>
        <pc:spChg chg="mod">
          <ac:chgData name="Thomas Dekelver" userId="5a741dbf-2326-4b2b-aa8b-1d655252cb50" providerId="ADAL" clId="{BA55FEA3-4E2D-4536-9AD6-AECF66EC9C3D}" dt="2020-09-01T09:15:06.434" v="976" actId="26606"/>
          <ac:spMkLst>
            <pc:docMk/>
            <pc:sldMk cId="3045082747" sldId="345"/>
            <ac:spMk id="2" creationId="{E8DF2FB5-7179-49D1-AE5B-2B0DE40782A6}"/>
          </ac:spMkLst>
        </pc:spChg>
        <pc:spChg chg="mod">
          <ac:chgData name="Thomas Dekelver" userId="5a741dbf-2326-4b2b-aa8b-1d655252cb50" providerId="ADAL" clId="{BA55FEA3-4E2D-4536-9AD6-AECF66EC9C3D}" dt="2020-09-01T09:15:06.434" v="976" actId="26606"/>
          <ac:spMkLst>
            <pc:docMk/>
            <pc:sldMk cId="3045082747" sldId="345"/>
            <ac:spMk id="4" creationId="{3087022C-E3A2-418D-BA71-9D2F38B9502D}"/>
          </ac:spMkLst>
        </pc:spChg>
        <pc:spChg chg="mod">
          <ac:chgData name="Thomas Dekelver" userId="5a741dbf-2326-4b2b-aa8b-1d655252cb50" providerId="ADAL" clId="{BA55FEA3-4E2D-4536-9AD6-AECF66EC9C3D}" dt="2020-09-01T09:15:06.434" v="976" actId="26606"/>
          <ac:spMkLst>
            <pc:docMk/>
            <pc:sldMk cId="3045082747" sldId="345"/>
            <ac:spMk id="5" creationId="{057CEAA4-F8E0-49F2-B9EF-994F3BFE7366}"/>
          </ac:spMkLst>
        </pc:spChg>
        <pc:spChg chg="add del mod">
          <ac:chgData name="Thomas Dekelver" userId="5a741dbf-2326-4b2b-aa8b-1d655252cb50" providerId="ADAL" clId="{BA55FEA3-4E2D-4536-9AD6-AECF66EC9C3D}" dt="2020-09-01T09:14:47.102" v="970"/>
          <ac:spMkLst>
            <pc:docMk/>
            <pc:sldMk cId="3045082747" sldId="345"/>
            <ac:spMk id="7" creationId="{E2EE5F1D-EE2B-43C2-92E8-A16DBAB53175}"/>
          </ac:spMkLst>
        </pc:spChg>
        <pc:spChg chg="add del">
          <ac:chgData name="Thomas Dekelver" userId="5a741dbf-2326-4b2b-aa8b-1d655252cb50" providerId="ADAL" clId="{BA55FEA3-4E2D-4536-9AD6-AECF66EC9C3D}" dt="2020-09-01T09:15:06.434" v="976" actId="26606"/>
          <ac:spMkLst>
            <pc:docMk/>
            <pc:sldMk cId="3045082747" sldId="345"/>
            <ac:spMk id="14" creationId="{53F29798-D584-4792-9B62-3F5F5C36D619}"/>
          </ac:spMkLst>
        </pc:spChg>
        <pc:picChg chg="del">
          <ac:chgData name="Thomas Dekelver" userId="5a741dbf-2326-4b2b-aa8b-1d655252cb50" providerId="ADAL" clId="{BA55FEA3-4E2D-4536-9AD6-AECF66EC9C3D}" dt="2020-09-01T09:14:45.823" v="969" actId="478"/>
          <ac:picMkLst>
            <pc:docMk/>
            <pc:sldMk cId="3045082747" sldId="345"/>
            <ac:picMk id="6" creationId="{3C93BF22-FD29-46E8-BE01-0B9B6FDF7D79}"/>
          </ac:picMkLst>
        </pc:picChg>
        <pc:picChg chg="add mod ord modCrop">
          <ac:chgData name="Thomas Dekelver" userId="5a741dbf-2326-4b2b-aa8b-1d655252cb50" providerId="ADAL" clId="{BA55FEA3-4E2D-4536-9AD6-AECF66EC9C3D}" dt="2020-09-01T09:15:16.387" v="979" actId="1076"/>
          <ac:picMkLst>
            <pc:docMk/>
            <pc:sldMk cId="3045082747" sldId="345"/>
            <ac:picMk id="9" creationId="{46B0C592-4F48-4710-84CB-1698DA2677AD}"/>
          </ac:picMkLst>
        </pc:picChg>
      </pc:sldChg>
      <pc:sldChg chg="addSp delSp modSp new mod setBg">
        <pc:chgData name="Thomas Dekelver" userId="5a741dbf-2326-4b2b-aa8b-1d655252cb50" providerId="ADAL" clId="{BA55FEA3-4E2D-4536-9AD6-AECF66EC9C3D}" dt="2020-09-01T13:23:13.474" v="1218" actId="1076"/>
        <pc:sldMkLst>
          <pc:docMk/>
          <pc:sldMk cId="812018468" sldId="346"/>
        </pc:sldMkLst>
        <pc:spChg chg="mod">
          <ac:chgData name="Thomas Dekelver" userId="5a741dbf-2326-4b2b-aa8b-1d655252cb50" providerId="ADAL" clId="{BA55FEA3-4E2D-4536-9AD6-AECF66EC9C3D}" dt="2020-09-01T13:21:58.947" v="1204"/>
          <ac:spMkLst>
            <pc:docMk/>
            <pc:sldMk cId="812018468" sldId="346"/>
            <ac:spMk id="2" creationId="{07391352-68CE-4BD5-89D5-3699F9240660}"/>
          </ac:spMkLst>
        </pc:spChg>
        <pc:spChg chg="del">
          <ac:chgData name="Thomas Dekelver" userId="5a741dbf-2326-4b2b-aa8b-1d655252cb50" providerId="ADAL" clId="{BA55FEA3-4E2D-4536-9AD6-AECF66EC9C3D}" dt="2020-09-01T09:25:39.926" v="1091" actId="478"/>
          <ac:spMkLst>
            <pc:docMk/>
            <pc:sldMk cId="812018468" sldId="346"/>
            <ac:spMk id="3" creationId="{17D699C5-445F-461A-ADE2-AC9B7B8DB927}"/>
          </ac:spMkLst>
        </pc:spChg>
        <pc:spChg chg="add del">
          <ac:chgData name="Thomas Dekelver" userId="5a741dbf-2326-4b2b-aa8b-1d655252cb50" providerId="ADAL" clId="{BA55FEA3-4E2D-4536-9AD6-AECF66EC9C3D}" dt="2020-09-01T13:22:06.659" v="1205" actId="478"/>
          <ac:spMkLst>
            <pc:docMk/>
            <pc:sldMk cId="812018468" sldId="346"/>
            <ac:spMk id="6" creationId="{50E60171-CE07-4470-B0A5-7037015947CB}"/>
          </ac:spMkLst>
        </pc:spChg>
        <pc:spChg chg="add del">
          <ac:chgData name="Thomas Dekelver" userId="5a741dbf-2326-4b2b-aa8b-1d655252cb50" providerId="ADAL" clId="{BA55FEA3-4E2D-4536-9AD6-AECF66EC9C3D}" dt="2020-09-01T13:22:06.659" v="1205" actId="478"/>
          <ac:spMkLst>
            <pc:docMk/>
            <pc:sldMk cId="812018468" sldId="346"/>
            <ac:spMk id="7" creationId="{0F88E1A6-6B68-44B5-9B7F-362E0A6A608F}"/>
          </ac:spMkLst>
        </pc:spChg>
        <pc:spChg chg="add del">
          <ac:chgData name="Thomas Dekelver" userId="5a741dbf-2326-4b2b-aa8b-1d655252cb50" providerId="ADAL" clId="{BA55FEA3-4E2D-4536-9AD6-AECF66EC9C3D}" dt="2020-09-01T13:22:06.659" v="1205" actId="478"/>
          <ac:spMkLst>
            <pc:docMk/>
            <pc:sldMk cId="812018468" sldId="346"/>
            <ac:spMk id="8" creationId="{3DA646B4-AD1A-4029-A837-CD69F8D1AC8D}"/>
          </ac:spMkLst>
        </pc:spChg>
        <pc:spChg chg="add del mod">
          <ac:chgData name="Thomas Dekelver" userId="5a741dbf-2326-4b2b-aa8b-1d655252cb50" providerId="ADAL" clId="{BA55FEA3-4E2D-4536-9AD6-AECF66EC9C3D}" dt="2020-09-01T13:22:06.659" v="1205" actId="478"/>
          <ac:spMkLst>
            <pc:docMk/>
            <pc:sldMk cId="812018468" sldId="346"/>
            <ac:spMk id="9" creationId="{F6F8FEA8-A116-4AB4-BA82-CBFD05AB6A6B}"/>
          </ac:spMkLst>
        </pc:spChg>
        <pc:spChg chg="add del">
          <ac:chgData name="Thomas Dekelver" userId="5a741dbf-2326-4b2b-aa8b-1d655252cb50" providerId="ADAL" clId="{BA55FEA3-4E2D-4536-9AD6-AECF66EC9C3D}" dt="2020-09-01T13:22:06.659" v="1205" actId="478"/>
          <ac:spMkLst>
            <pc:docMk/>
            <pc:sldMk cId="812018468" sldId="346"/>
            <ac:spMk id="10" creationId="{7E919FF4-E25A-4172-A0AD-12A40746C6A4}"/>
          </ac:spMkLst>
        </pc:spChg>
        <pc:spChg chg="add del">
          <ac:chgData name="Thomas Dekelver" userId="5a741dbf-2326-4b2b-aa8b-1d655252cb50" providerId="ADAL" clId="{BA55FEA3-4E2D-4536-9AD6-AECF66EC9C3D}" dt="2020-09-01T13:22:06.659" v="1205" actId="478"/>
          <ac:spMkLst>
            <pc:docMk/>
            <pc:sldMk cId="812018468" sldId="346"/>
            <ac:spMk id="11" creationId="{FB218C50-069B-4FF0-99F5-4B7B846138D9}"/>
          </ac:spMkLst>
        </pc:spChg>
        <pc:spChg chg="add del">
          <ac:chgData name="Thomas Dekelver" userId="5a741dbf-2326-4b2b-aa8b-1d655252cb50" providerId="ADAL" clId="{BA55FEA3-4E2D-4536-9AD6-AECF66EC9C3D}" dt="2020-09-01T13:22:06.659" v="1205" actId="478"/>
          <ac:spMkLst>
            <pc:docMk/>
            <pc:sldMk cId="812018468" sldId="346"/>
            <ac:spMk id="12" creationId="{05B61A8D-E4BC-4C77-870A-E857D019CFAD}"/>
          </ac:spMkLst>
        </pc:spChg>
        <pc:spChg chg="add del">
          <ac:chgData name="Thomas Dekelver" userId="5a741dbf-2326-4b2b-aa8b-1d655252cb50" providerId="ADAL" clId="{BA55FEA3-4E2D-4536-9AD6-AECF66EC9C3D}" dt="2020-09-01T13:22:06.659" v="1205" actId="478"/>
          <ac:spMkLst>
            <pc:docMk/>
            <pc:sldMk cId="812018468" sldId="346"/>
            <ac:spMk id="13" creationId="{25842970-B373-4B7C-A1B4-539435B6A91D}"/>
          </ac:spMkLst>
        </pc:spChg>
        <pc:spChg chg="add del mod">
          <ac:chgData name="Thomas Dekelver" userId="5a741dbf-2326-4b2b-aa8b-1d655252cb50" providerId="ADAL" clId="{BA55FEA3-4E2D-4536-9AD6-AECF66EC9C3D}" dt="2020-09-01T13:22:06.659" v="1205" actId="478"/>
          <ac:spMkLst>
            <pc:docMk/>
            <pc:sldMk cId="812018468" sldId="346"/>
            <ac:spMk id="14" creationId="{BA19D836-99EF-49B0-AC75-CB19AD7220E0}"/>
          </ac:spMkLst>
        </pc:spChg>
        <pc:spChg chg="add del mod">
          <ac:chgData name="Thomas Dekelver" userId="5a741dbf-2326-4b2b-aa8b-1d655252cb50" providerId="ADAL" clId="{BA55FEA3-4E2D-4536-9AD6-AECF66EC9C3D}" dt="2020-09-01T13:22:06.659" v="1205" actId="478"/>
          <ac:spMkLst>
            <pc:docMk/>
            <pc:sldMk cId="812018468" sldId="346"/>
            <ac:spMk id="15" creationId="{CC9E0EAA-29EF-427C-8D2F-489DB6349894}"/>
          </ac:spMkLst>
        </pc:spChg>
        <pc:spChg chg="add del">
          <ac:chgData name="Thomas Dekelver" userId="5a741dbf-2326-4b2b-aa8b-1d655252cb50" providerId="ADAL" clId="{BA55FEA3-4E2D-4536-9AD6-AECF66EC9C3D}" dt="2020-09-01T13:22:06.659" v="1205" actId="478"/>
          <ac:spMkLst>
            <pc:docMk/>
            <pc:sldMk cId="812018468" sldId="346"/>
            <ac:spMk id="16" creationId="{78CAFD04-A9F8-46FF-8E8C-C96688DCAAD3}"/>
          </ac:spMkLst>
        </pc:spChg>
        <pc:spChg chg="add del">
          <ac:chgData name="Thomas Dekelver" userId="5a741dbf-2326-4b2b-aa8b-1d655252cb50" providerId="ADAL" clId="{BA55FEA3-4E2D-4536-9AD6-AECF66EC9C3D}" dt="2020-09-01T13:22:06.659" v="1205" actId="478"/>
          <ac:spMkLst>
            <pc:docMk/>
            <pc:sldMk cId="812018468" sldId="346"/>
            <ac:spMk id="17" creationId="{CF4AD0CA-7968-41FA-B981-3D62BED2DCE5}"/>
          </ac:spMkLst>
        </pc:spChg>
        <pc:spChg chg="add del">
          <ac:chgData name="Thomas Dekelver" userId="5a741dbf-2326-4b2b-aa8b-1d655252cb50" providerId="ADAL" clId="{BA55FEA3-4E2D-4536-9AD6-AECF66EC9C3D}" dt="2020-09-01T13:22:06.659" v="1205" actId="478"/>
          <ac:spMkLst>
            <pc:docMk/>
            <pc:sldMk cId="812018468" sldId="346"/>
            <ac:spMk id="18" creationId="{ABCB7450-F9E0-4CB9-A64E-BF64F581A100}"/>
          </ac:spMkLst>
        </pc:spChg>
        <pc:spChg chg="add del">
          <ac:chgData name="Thomas Dekelver" userId="5a741dbf-2326-4b2b-aa8b-1d655252cb50" providerId="ADAL" clId="{BA55FEA3-4E2D-4536-9AD6-AECF66EC9C3D}" dt="2020-09-01T13:22:06.659" v="1205" actId="478"/>
          <ac:spMkLst>
            <pc:docMk/>
            <pc:sldMk cId="812018468" sldId="346"/>
            <ac:spMk id="20" creationId="{861A0192-92D1-49B1-9BD3-15F412C43511}"/>
          </ac:spMkLst>
        </pc:spChg>
        <pc:spChg chg="add del mod">
          <ac:chgData name="Thomas Dekelver" userId="5a741dbf-2326-4b2b-aa8b-1d655252cb50" providerId="ADAL" clId="{BA55FEA3-4E2D-4536-9AD6-AECF66EC9C3D}" dt="2020-09-01T13:22:06.659" v="1205" actId="478"/>
          <ac:spMkLst>
            <pc:docMk/>
            <pc:sldMk cId="812018468" sldId="346"/>
            <ac:spMk id="25" creationId="{116A80AF-C6DD-4D81-8DF6-B460E6310A34}"/>
          </ac:spMkLst>
        </pc:spChg>
        <pc:spChg chg="add del mod">
          <ac:chgData name="Thomas Dekelver" userId="5a741dbf-2326-4b2b-aa8b-1d655252cb50" providerId="ADAL" clId="{BA55FEA3-4E2D-4536-9AD6-AECF66EC9C3D}" dt="2020-09-01T13:22:06.659" v="1205" actId="478"/>
          <ac:spMkLst>
            <pc:docMk/>
            <pc:sldMk cId="812018468" sldId="346"/>
            <ac:spMk id="26" creationId="{0B334437-813F-42D2-AE5B-4CCC43E95B8B}"/>
          </ac:spMkLst>
        </pc:spChg>
        <pc:spChg chg="add del mod">
          <ac:chgData name="Thomas Dekelver" userId="5a741dbf-2326-4b2b-aa8b-1d655252cb50" providerId="ADAL" clId="{BA55FEA3-4E2D-4536-9AD6-AECF66EC9C3D}" dt="2020-09-01T13:22:06.659" v="1205" actId="478"/>
          <ac:spMkLst>
            <pc:docMk/>
            <pc:sldMk cId="812018468" sldId="346"/>
            <ac:spMk id="27" creationId="{176AAF9F-5C6C-4136-ADBB-CB3E0657877E}"/>
          </ac:spMkLst>
        </pc:spChg>
        <pc:grpChg chg="add del mod">
          <ac:chgData name="Thomas Dekelver" userId="5a741dbf-2326-4b2b-aa8b-1d655252cb50" providerId="ADAL" clId="{BA55FEA3-4E2D-4536-9AD6-AECF66EC9C3D}" dt="2020-09-01T13:22:06.659" v="1205" actId="478"/>
          <ac:grpSpMkLst>
            <pc:docMk/>
            <pc:sldMk cId="812018468" sldId="346"/>
            <ac:grpSpMk id="28" creationId="{85E39EE5-8607-45F2-AA55-141349FA0B06}"/>
          </ac:grpSpMkLst>
        </pc:grpChg>
        <pc:picChg chg="add del mod">
          <ac:chgData name="Thomas Dekelver" userId="5a741dbf-2326-4b2b-aa8b-1d655252cb50" providerId="ADAL" clId="{BA55FEA3-4E2D-4536-9AD6-AECF66EC9C3D}" dt="2020-09-01T13:22:06.659" v="1205" actId="478"/>
          <ac:picMkLst>
            <pc:docMk/>
            <pc:sldMk cId="812018468" sldId="346"/>
            <ac:picMk id="21" creationId="{C04CC450-4ADD-4F19-AB44-F53AE7664EB5}"/>
          </ac:picMkLst>
        </pc:picChg>
        <pc:picChg chg="add del mod">
          <ac:chgData name="Thomas Dekelver" userId="5a741dbf-2326-4b2b-aa8b-1d655252cb50" providerId="ADAL" clId="{BA55FEA3-4E2D-4536-9AD6-AECF66EC9C3D}" dt="2020-09-01T13:22:06.659" v="1205" actId="478"/>
          <ac:picMkLst>
            <pc:docMk/>
            <pc:sldMk cId="812018468" sldId="346"/>
            <ac:picMk id="22" creationId="{85B62E18-C34C-403F-BB33-9637B77B7AAF}"/>
          </ac:picMkLst>
        </pc:picChg>
        <pc:picChg chg="add del">
          <ac:chgData name="Thomas Dekelver" userId="5a741dbf-2326-4b2b-aa8b-1d655252cb50" providerId="ADAL" clId="{BA55FEA3-4E2D-4536-9AD6-AECF66EC9C3D}" dt="2020-09-01T13:22:06.659" v="1205" actId="478"/>
          <ac:picMkLst>
            <pc:docMk/>
            <pc:sldMk cId="812018468" sldId="346"/>
            <ac:picMk id="23" creationId="{333A80C0-6506-4F31-A3B3-7E855C33217D}"/>
          </ac:picMkLst>
        </pc:picChg>
        <pc:picChg chg="add del">
          <ac:chgData name="Thomas Dekelver" userId="5a741dbf-2326-4b2b-aa8b-1d655252cb50" providerId="ADAL" clId="{BA55FEA3-4E2D-4536-9AD6-AECF66EC9C3D}" dt="2020-09-01T13:22:06.659" v="1205" actId="478"/>
          <ac:picMkLst>
            <pc:docMk/>
            <pc:sldMk cId="812018468" sldId="346"/>
            <ac:picMk id="24" creationId="{3EB30AC7-1F22-4614-B936-A4733D714821}"/>
          </ac:picMkLst>
        </pc:picChg>
        <pc:picChg chg="add del mod">
          <ac:chgData name="Thomas Dekelver" userId="5a741dbf-2326-4b2b-aa8b-1d655252cb50" providerId="ADAL" clId="{BA55FEA3-4E2D-4536-9AD6-AECF66EC9C3D}" dt="2020-09-01T13:21:17.696" v="1140" actId="21"/>
          <ac:picMkLst>
            <pc:docMk/>
            <pc:sldMk cId="812018468" sldId="346"/>
            <ac:picMk id="33" creationId="{0C68FC7B-1715-4BE6-B56B-94E10A26481C}"/>
          </ac:picMkLst>
        </pc:picChg>
        <pc:picChg chg="add del mod">
          <ac:chgData name="Thomas Dekelver" userId="5a741dbf-2326-4b2b-aa8b-1d655252cb50" providerId="ADAL" clId="{BA55FEA3-4E2D-4536-9AD6-AECF66EC9C3D}" dt="2020-09-01T13:23:13.474" v="1218" actId="1076"/>
          <ac:picMkLst>
            <pc:docMk/>
            <pc:sldMk cId="812018468" sldId="346"/>
            <ac:picMk id="34" creationId="{3A15EE50-DF32-415A-865D-25A5ADA803BC}"/>
          </ac:picMkLst>
        </pc:picChg>
        <pc:picChg chg="add del mod">
          <ac:chgData name="Thomas Dekelver" userId="5a741dbf-2326-4b2b-aa8b-1d655252cb50" providerId="ADAL" clId="{BA55FEA3-4E2D-4536-9AD6-AECF66EC9C3D}" dt="2020-09-01T13:23:06.976" v="1215"/>
          <ac:picMkLst>
            <pc:docMk/>
            <pc:sldMk cId="812018468" sldId="346"/>
            <ac:picMk id="36" creationId="{E01571B2-144D-4464-B905-F0B8FC2A28A1}"/>
          </ac:picMkLst>
        </pc:picChg>
        <pc:cxnChg chg="add del">
          <ac:chgData name="Thomas Dekelver" userId="5a741dbf-2326-4b2b-aa8b-1d655252cb50" providerId="ADAL" clId="{BA55FEA3-4E2D-4536-9AD6-AECF66EC9C3D}" dt="2020-09-01T13:22:06.659" v="1205" actId="478"/>
          <ac:cxnSpMkLst>
            <pc:docMk/>
            <pc:sldMk cId="812018468" sldId="346"/>
            <ac:cxnSpMk id="19" creationId="{DE9312DC-4CE6-49B2-8800-FAFDEF8F0080}"/>
          </ac:cxnSpMkLst>
        </pc:cxnChg>
      </pc:sldChg>
      <pc:sldChg chg="add">
        <pc:chgData name="Thomas Dekelver" userId="5a741dbf-2326-4b2b-aa8b-1d655252cb50" providerId="ADAL" clId="{BA55FEA3-4E2D-4536-9AD6-AECF66EC9C3D}" dt="2020-09-01T13:21:21.280" v="1141" actId="2890"/>
        <pc:sldMkLst>
          <pc:docMk/>
          <pc:sldMk cId="1005286841" sldId="347"/>
        </pc:sldMkLst>
      </pc:sldChg>
      <pc:sldChg chg="addSp delSp modSp new mod modClrScheme chgLayout">
        <pc:chgData name="Thomas Dekelver" userId="5a741dbf-2326-4b2b-aa8b-1d655252cb50" providerId="ADAL" clId="{BA55FEA3-4E2D-4536-9AD6-AECF66EC9C3D}" dt="2020-09-01T16:13:05.032" v="1743" actId="20577"/>
        <pc:sldMkLst>
          <pc:docMk/>
          <pc:sldMk cId="4234186957" sldId="348"/>
        </pc:sldMkLst>
        <pc:spChg chg="del mod ord">
          <ac:chgData name="Thomas Dekelver" userId="5a741dbf-2326-4b2b-aa8b-1d655252cb50" providerId="ADAL" clId="{BA55FEA3-4E2D-4536-9AD6-AECF66EC9C3D}" dt="2020-09-01T13:24:52.643" v="1240" actId="700"/>
          <ac:spMkLst>
            <pc:docMk/>
            <pc:sldMk cId="4234186957" sldId="348"/>
            <ac:spMk id="2" creationId="{55F8A900-4CDA-478B-93D9-D161EA68152B}"/>
          </ac:spMkLst>
        </pc:spChg>
        <pc:spChg chg="del mod ord">
          <ac:chgData name="Thomas Dekelver" userId="5a741dbf-2326-4b2b-aa8b-1d655252cb50" providerId="ADAL" clId="{BA55FEA3-4E2D-4536-9AD6-AECF66EC9C3D}" dt="2020-09-01T13:24:52.643" v="1240" actId="700"/>
          <ac:spMkLst>
            <pc:docMk/>
            <pc:sldMk cId="4234186957" sldId="348"/>
            <ac:spMk id="3" creationId="{166EB132-71BA-4120-8B00-5D755DD811CA}"/>
          </ac:spMkLst>
        </pc:spChg>
        <pc:spChg chg="mod ord">
          <ac:chgData name="Thomas Dekelver" userId="5a741dbf-2326-4b2b-aa8b-1d655252cb50" providerId="ADAL" clId="{BA55FEA3-4E2D-4536-9AD6-AECF66EC9C3D}" dt="2020-09-01T13:24:52.643" v="1240" actId="700"/>
          <ac:spMkLst>
            <pc:docMk/>
            <pc:sldMk cId="4234186957" sldId="348"/>
            <ac:spMk id="4" creationId="{236A6B9B-DA3F-4D57-8CA9-443B160ED04D}"/>
          </ac:spMkLst>
        </pc:spChg>
        <pc:spChg chg="mod ord">
          <ac:chgData name="Thomas Dekelver" userId="5a741dbf-2326-4b2b-aa8b-1d655252cb50" providerId="ADAL" clId="{BA55FEA3-4E2D-4536-9AD6-AECF66EC9C3D}" dt="2020-09-01T13:24:52.643" v="1240" actId="700"/>
          <ac:spMkLst>
            <pc:docMk/>
            <pc:sldMk cId="4234186957" sldId="348"/>
            <ac:spMk id="5" creationId="{6C473AA1-0A7A-4639-8C1E-B8D4BE4787E8}"/>
          </ac:spMkLst>
        </pc:spChg>
        <pc:spChg chg="add mod ord">
          <ac:chgData name="Thomas Dekelver" userId="5a741dbf-2326-4b2b-aa8b-1d655252cb50" providerId="ADAL" clId="{BA55FEA3-4E2D-4536-9AD6-AECF66EC9C3D}" dt="2020-09-01T13:25:14.492" v="1254" actId="20577"/>
          <ac:spMkLst>
            <pc:docMk/>
            <pc:sldMk cId="4234186957" sldId="348"/>
            <ac:spMk id="6" creationId="{F678C6A0-80D6-47AF-806A-F296F503A0B1}"/>
          </ac:spMkLst>
        </pc:spChg>
        <pc:spChg chg="add mod ord">
          <ac:chgData name="Thomas Dekelver" userId="5a741dbf-2326-4b2b-aa8b-1d655252cb50" providerId="ADAL" clId="{BA55FEA3-4E2D-4536-9AD6-AECF66EC9C3D}" dt="2020-09-01T16:13:05.032" v="1743" actId="20577"/>
          <ac:spMkLst>
            <pc:docMk/>
            <pc:sldMk cId="4234186957" sldId="348"/>
            <ac:spMk id="7" creationId="{3EB37FAD-DC64-4387-A48B-A856E1FCE824}"/>
          </ac:spMkLst>
        </pc:spChg>
      </pc:sldChg>
      <pc:sldChg chg="modSp new mod">
        <pc:chgData name="Thomas Dekelver" userId="5a741dbf-2326-4b2b-aa8b-1d655252cb50" providerId="ADAL" clId="{BA55FEA3-4E2D-4536-9AD6-AECF66EC9C3D}" dt="2020-09-01T16:12:18.218" v="1733" actId="20577"/>
        <pc:sldMkLst>
          <pc:docMk/>
          <pc:sldMk cId="503674369" sldId="349"/>
        </pc:sldMkLst>
        <pc:spChg chg="mod">
          <ac:chgData name="Thomas Dekelver" userId="5a741dbf-2326-4b2b-aa8b-1d655252cb50" providerId="ADAL" clId="{BA55FEA3-4E2D-4536-9AD6-AECF66EC9C3D}" dt="2020-09-01T16:12:18.218" v="1733" actId="20577"/>
          <ac:spMkLst>
            <pc:docMk/>
            <pc:sldMk cId="503674369" sldId="349"/>
            <ac:spMk id="2" creationId="{4D6E3252-962F-413F-8975-D57147B2A2CB}"/>
          </ac:spMkLst>
        </pc:spChg>
        <pc:spChg chg="mod">
          <ac:chgData name="Thomas Dekelver" userId="5a741dbf-2326-4b2b-aa8b-1d655252cb50" providerId="ADAL" clId="{BA55FEA3-4E2D-4536-9AD6-AECF66EC9C3D}" dt="2020-09-01T16:12:07.828" v="1732" actId="20577"/>
          <ac:spMkLst>
            <pc:docMk/>
            <pc:sldMk cId="503674369" sldId="349"/>
            <ac:spMk id="3" creationId="{6C4C882F-7C47-4352-91A0-DF746D802004}"/>
          </ac:spMkLst>
        </pc:spChg>
      </pc:sldChg>
      <pc:sldChg chg="addSp delSp modSp new mod">
        <pc:chgData name="Thomas Dekelver" userId="5a741dbf-2326-4b2b-aa8b-1d655252cb50" providerId="ADAL" clId="{BA55FEA3-4E2D-4536-9AD6-AECF66EC9C3D}" dt="2020-09-23T13:32:30.534" v="7577" actId="1076"/>
        <pc:sldMkLst>
          <pc:docMk/>
          <pc:sldMk cId="141129257" sldId="350"/>
        </pc:sldMkLst>
        <pc:spChg chg="mod">
          <ac:chgData name="Thomas Dekelver" userId="5a741dbf-2326-4b2b-aa8b-1d655252cb50" providerId="ADAL" clId="{BA55FEA3-4E2D-4536-9AD6-AECF66EC9C3D}" dt="2020-09-01T15:39:06.694" v="1516" actId="20577"/>
          <ac:spMkLst>
            <pc:docMk/>
            <pc:sldMk cId="141129257" sldId="350"/>
            <ac:spMk id="2" creationId="{B8DFAF56-6C94-4554-96B5-EFA21D9CC008}"/>
          </ac:spMkLst>
        </pc:spChg>
        <pc:spChg chg="del">
          <ac:chgData name="Thomas Dekelver" userId="5a741dbf-2326-4b2b-aa8b-1d655252cb50" providerId="ADAL" clId="{BA55FEA3-4E2D-4536-9AD6-AECF66EC9C3D}" dt="2020-09-01T15:39:09.676" v="1517"/>
          <ac:spMkLst>
            <pc:docMk/>
            <pc:sldMk cId="141129257" sldId="350"/>
            <ac:spMk id="3" creationId="{7F94F735-16F7-413E-9FE1-62A4709B5856}"/>
          </ac:spMkLst>
        </pc:spChg>
        <pc:spChg chg="add del mod">
          <ac:chgData name="Thomas Dekelver" userId="5a741dbf-2326-4b2b-aa8b-1d655252cb50" providerId="ADAL" clId="{BA55FEA3-4E2D-4536-9AD6-AECF66EC9C3D}" dt="2020-09-01T15:57:33.824" v="1611" actId="478"/>
          <ac:spMkLst>
            <pc:docMk/>
            <pc:sldMk cId="141129257" sldId="350"/>
            <ac:spMk id="9" creationId="{E3A1A29F-066D-4FE7-A402-55D000BD6015}"/>
          </ac:spMkLst>
        </pc:spChg>
        <pc:picChg chg="add del mod">
          <ac:chgData name="Thomas Dekelver" userId="5a741dbf-2326-4b2b-aa8b-1d655252cb50" providerId="ADAL" clId="{BA55FEA3-4E2D-4536-9AD6-AECF66EC9C3D}" dt="2020-09-01T15:57:25.837" v="1609" actId="478"/>
          <ac:picMkLst>
            <pc:docMk/>
            <pc:sldMk cId="141129257" sldId="350"/>
            <ac:picMk id="7" creationId="{6AC35E3B-17E5-4D09-BE3B-54AF8F1CDB05}"/>
          </ac:picMkLst>
        </pc:picChg>
        <pc:picChg chg="add mod">
          <ac:chgData name="Thomas Dekelver" userId="5a741dbf-2326-4b2b-aa8b-1d655252cb50" providerId="ADAL" clId="{BA55FEA3-4E2D-4536-9AD6-AECF66EC9C3D}" dt="2020-09-23T13:32:30.534" v="7577" actId="1076"/>
          <ac:picMkLst>
            <pc:docMk/>
            <pc:sldMk cId="141129257" sldId="350"/>
            <ac:picMk id="10" creationId="{2D0B400A-111A-4498-A018-1327093F0142}"/>
          </ac:picMkLst>
        </pc:picChg>
      </pc:sldChg>
      <pc:sldChg chg="addSp delSp modSp add mod">
        <pc:chgData name="Thomas Dekelver" userId="5a741dbf-2326-4b2b-aa8b-1d655252cb50" providerId="ADAL" clId="{BA55FEA3-4E2D-4536-9AD6-AECF66EC9C3D}" dt="2020-09-01T15:49:31.737" v="1603" actId="20577"/>
        <pc:sldMkLst>
          <pc:docMk/>
          <pc:sldMk cId="212311801" sldId="351"/>
        </pc:sldMkLst>
        <pc:spChg chg="mod">
          <ac:chgData name="Thomas Dekelver" userId="5a741dbf-2326-4b2b-aa8b-1d655252cb50" providerId="ADAL" clId="{BA55FEA3-4E2D-4536-9AD6-AECF66EC9C3D}" dt="2020-09-01T15:49:31.737" v="1603" actId="20577"/>
          <ac:spMkLst>
            <pc:docMk/>
            <pc:sldMk cId="212311801" sldId="351"/>
            <ac:spMk id="2" creationId="{B8DFAF56-6C94-4554-96B5-EFA21D9CC008}"/>
          </ac:spMkLst>
        </pc:spChg>
        <pc:spChg chg="add del mod">
          <ac:chgData name="Thomas Dekelver" userId="5a741dbf-2326-4b2b-aa8b-1d655252cb50" providerId="ADAL" clId="{BA55FEA3-4E2D-4536-9AD6-AECF66EC9C3D}" dt="2020-09-01T15:49:19.910" v="1597" actId="478"/>
          <ac:spMkLst>
            <pc:docMk/>
            <pc:sldMk cId="212311801" sldId="351"/>
            <ac:spMk id="6" creationId="{463C4AC4-E6C5-40F2-98AD-0CE127DB4218}"/>
          </ac:spMkLst>
        </pc:spChg>
        <pc:picChg chg="del mod">
          <ac:chgData name="Thomas Dekelver" userId="5a741dbf-2326-4b2b-aa8b-1d655252cb50" providerId="ADAL" clId="{BA55FEA3-4E2D-4536-9AD6-AECF66EC9C3D}" dt="2020-09-01T15:49:15.642" v="1595" actId="478"/>
          <ac:picMkLst>
            <pc:docMk/>
            <pc:sldMk cId="212311801" sldId="351"/>
            <ac:picMk id="7" creationId="{6AC35E3B-17E5-4D09-BE3B-54AF8F1CDB05}"/>
          </ac:picMkLst>
        </pc:picChg>
        <pc:picChg chg="add">
          <ac:chgData name="Thomas Dekelver" userId="5a741dbf-2326-4b2b-aa8b-1d655252cb50" providerId="ADAL" clId="{BA55FEA3-4E2D-4536-9AD6-AECF66EC9C3D}" dt="2020-09-01T15:49:16.690" v="1596"/>
          <ac:picMkLst>
            <pc:docMk/>
            <pc:sldMk cId="212311801" sldId="351"/>
            <ac:picMk id="8" creationId="{D49A91EB-61FE-4B80-AF17-E82B737216D4}"/>
          </ac:picMkLst>
        </pc:picChg>
      </pc:sldChg>
      <pc:sldChg chg="addSp delSp modSp add mod">
        <pc:chgData name="Thomas Dekelver" userId="5a741dbf-2326-4b2b-aa8b-1d655252cb50" providerId="ADAL" clId="{BA55FEA3-4E2D-4536-9AD6-AECF66EC9C3D}" dt="2020-09-01T16:05:36.462" v="1685" actId="14826"/>
        <pc:sldMkLst>
          <pc:docMk/>
          <pc:sldMk cId="326245821" sldId="352"/>
        </pc:sldMkLst>
        <pc:spChg chg="mod">
          <ac:chgData name="Thomas Dekelver" userId="5a741dbf-2326-4b2b-aa8b-1d655252cb50" providerId="ADAL" clId="{BA55FEA3-4E2D-4536-9AD6-AECF66EC9C3D}" dt="2020-09-01T15:44:00.974" v="1577" actId="20577"/>
          <ac:spMkLst>
            <pc:docMk/>
            <pc:sldMk cId="326245821" sldId="352"/>
            <ac:spMk id="2" creationId="{B8DFAF56-6C94-4554-96B5-EFA21D9CC008}"/>
          </ac:spMkLst>
        </pc:spChg>
        <pc:spChg chg="add del mod">
          <ac:chgData name="Thomas Dekelver" userId="5a741dbf-2326-4b2b-aa8b-1d655252cb50" providerId="ADAL" clId="{BA55FEA3-4E2D-4536-9AD6-AECF66EC9C3D}" dt="2020-09-01T16:05:22.062" v="1679" actId="478"/>
          <ac:spMkLst>
            <pc:docMk/>
            <pc:sldMk cId="326245821" sldId="352"/>
            <ac:spMk id="6" creationId="{D65DF4D9-D814-49CD-8FDD-02C0C2B36BCB}"/>
          </ac:spMkLst>
        </pc:spChg>
        <pc:picChg chg="del mod">
          <ac:chgData name="Thomas Dekelver" userId="5a741dbf-2326-4b2b-aa8b-1d655252cb50" providerId="ADAL" clId="{BA55FEA3-4E2D-4536-9AD6-AECF66EC9C3D}" dt="2020-09-01T16:05:18.907" v="1678" actId="478"/>
          <ac:picMkLst>
            <pc:docMk/>
            <pc:sldMk cId="326245821" sldId="352"/>
            <ac:picMk id="7" creationId="{6AC35E3B-17E5-4D09-BE3B-54AF8F1CDB05}"/>
          </ac:picMkLst>
        </pc:picChg>
        <pc:picChg chg="add del mod">
          <ac:chgData name="Thomas Dekelver" userId="5a741dbf-2326-4b2b-aa8b-1d655252cb50" providerId="ADAL" clId="{BA55FEA3-4E2D-4536-9AD6-AECF66EC9C3D}" dt="2020-09-01T16:05:28.874" v="1683" actId="478"/>
          <ac:picMkLst>
            <pc:docMk/>
            <pc:sldMk cId="326245821" sldId="352"/>
            <ac:picMk id="9" creationId="{A63F5A3B-74EE-4F24-9E66-92CF5FA20446}"/>
          </ac:picMkLst>
        </pc:picChg>
        <pc:picChg chg="add mod">
          <ac:chgData name="Thomas Dekelver" userId="5a741dbf-2326-4b2b-aa8b-1d655252cb50" providerId="ADAL" clId="{BA55FEA3-4E2D-4536-9AD6-AECF66EC9C3D}" dt="2020-09-01T16:05:36.462" v="1685" actId="14826"/>
          <ac:picMkLst>
            <pc:docMk/>
            <pc:sldMk cId="326245821" sldId="352"/>
            <ac:picMk id="10" creationId="{4D694517-61E2-4511-895B-EC34A68C7DE7}"/>
          </ac:picMkLst>
        </pc:picChg>
      </pc:sldChg>
      <pc:sldChg chg="addSp delSp modSp add mod">
        <pc:chgData name="Thomas Dekelver" userId="5a741dbf-2326-4b2b-aa8b-1d655252cb50" providerId="ADAL" clId="{BA55FEA3-4E2D-4536-9AD6-AECF66EC9C3D}" dt="2020-09-01T15:50:05.018" v="1607" actId="14826"/>
        <pc:sldMkLst>
          <pc:docMk/>
          <pc:sldMk cId="4177602325" sldId="353"/>
        </pc:sldMkLst>
        <pc:spChg chg="mod">
          <ac:chgData name="Thomas Dekelver" userId="5a741dbf-2326-4b2b-aa8b-1d655252cb50" providerId="ADAL" clId="{BA55FEA3-4E2D-4536-9AD6-AECF66EC9C3D}" dt="2020-09-01T15:45:02.345" v="1590" actId="20577"/>
          <ac:spMkLst>
            <pc:docMk/>
            <pc:sldMk cId="4177602325" sldId="353"/>
            <ac:spMk id="2" creationId="{B8DFAF56-6C94-4554-96B5-EFA21D9CC008}"/>
          </ac:spMkLst>
        </pc:spChg>
        <pc:spChg chg="add del mod">
          <ac:chgData name="Thomas Dekelver" userId="5a741dbf-2326-4b2b-aa8b-1d655252cb50" providerId="ADAL" clId="{BA55FEA3-4E2D-4536-9AD6-AECF66EC9C3D}" dt="2020-09-01T15:49:48.547" v="1605" actId="478"/>
          <ac:spMkLst>
            <pc:docMk/>
            <pc:sldMk cId="4177602325" sldId="353"/>
            <ac:spMk id="6" creationId="{080B70E3-A477-4CE1-9525-C47F8045ABEF}"/>
          </ac:spMkLst>
        </pc:spChg>
        <pc:picChg chg="del mod">
          <ac:chgData name="Thomas Dekelver" userId="5a741dbf-2326-4b2b-aa8b-1d655252cb50" providerId="ADAL" clId="{BA55FEA3-4E2D-4536-9AD6-AECF66EC9C3D}" dt="2020-09-01T15:49:44.628" v="1604" actId="478"/>
          <ac:picMkLst>
            <pc:docMk/>
            <pc:sldMk cId="4177602325" sldId="353"/>
            <ac:picMk id="7" creationId="{6AC35E3B-17E5-4D09-BE3B-54AF8F1CDB05}"/>
          </ac:picMkLst>
        </pc:picChg>
        <pc:picChg chg="add mod">
          <ac:chgData name="Thomas Dekelver" userId="5a741dbf-2326-4b2b-aa8b-1d655252cb50" providerId="ADAL" clId="{BA55FEA3-4E2D-4536-9AD6-AECF66EC9C3D}" dt="2020-09-01T15:50:05.018" v="1607" actId="14826"/>
          <ac:picMkLst>
            <pc:docMk/>
            <pc:sldMk cId="4177602325" sldId="353"/>
            <ac:picMk id="8" creationId="{CE9B6CD1-B9A1-4E9F-9BDC-AE23029729E9}"/>
          </ac:picMkLst>
        </pc:picChg>
      </pc:sldChg>
      <pc:sldChg chg="modSp add mod">
        <pc:chgData name="Thomas Dekelver" userId="5a741dbf-2326-4b2b-aa8b-1d655252cb50" providerId="ADAL" clId="{BA55FEA3-4E2D-4536-9AD6-AECF66EC9C3D}" dt="2020-09-01T15:59:14.125" v="1628" actId="14826"/>
        <pc:sldMkLst>
          <pc:docMk/>
          <pc:sldMk cId="57843004" sldId="354"/>
        </pc:sldMkLst>
        <pc:spChg chg="mod">
          <ac:chgData name="Thomas Dekelver" userId="5a741dbf-2326-4b2b-aa8b-1d655252cb50" providerId="ADAL" clId="{BA55FEA3-4E2D-4536-9AD6-AECF66EC9C3D}" dt="2020-09-01T15:59:08.259" v="1627" actId="20577"/>
          <ac:spMkLst>
            <pc:docMk/>
            <pc:sldMk cId="57843004" sldId="354"/>
            <ac:spMk id="2" creationId="{B8DFAF56-6C94-4554-96B5-EFA21D9CC008}"/>
          </ac:spMkLst>
        </pc:spChg>
        <pc:picChg chg="mod">
          <ac:chgData name="Thomas Dekelver" userId="5a741dbf-2326-4b2b-aa8b-1d655252cb50" providerId="ADAL" clId="{BA55FEA3-4E2D-4536-9AD6-AECF66EC9C3D}" dt="2020-09-01T15:59:14.125" v="1628" actId="14826"/>
          <ac:picMkLst>
            <pc:docMk/>
            <pc:sldMk cId="57843004" sldId="354"/>
            <ac:picMk id="8" creationId="{CE9B6CD1-B9A1-4E9F-9BDC-AE23029729E9}"/>
          </ac:picMkLst>
        </pc:picChg>
      </pc:sldChg>
      <pc:sldChg chg="modSp add mod">
        <pc:chgData name="Thomas Dekelver" userId="5a741dbf-2326-4b2b-aa8b-1d655252cb50" providerId="ADAL" clId="{BA55FEA3-4E2D-4536-9AD6-AECF66EC9C3D}" dt="2020-09-01T16:01:46.517" v="1652" actId="20577"/>
        <pc:sldMkLst>
          <pc:docMk/>
          <pc:sldMk cId="2785588032" sldId="355"/>
        </pc:sldMkLst>
        <pc:spChg chg="mod">
          <ac:chgData name="Thomas Dekelver" userId="5a741dbf-2326-4b2b-aa8b-1d655252cb50" providerId="ADAL" clId="{BA55FEA3-4E2D-4536-9AD6-AECF66EC9C3D}" dt="2020-09-01T16:01:46.517" v="1652" actId="20577"/>
          <ac:spMkLst>
            <pc:docMk/>
            <pc:sldMk cId="2785588032" sldId="355"/>
            <ac:spMk id="2" creationId="{B8DFAF56-6C94-4554-96B5-EFA21D9CC008}"/>
          </ac:spMkLst>
        </pc:spChg>
        <pc:picChg chg="mod">
          <ac:chgData name="Thomas Dekelver" userId="5a741dbf-2326-4b2b-aa8b-1d655252cb50" providerId="ADAL" clId="{BA55FEA3-4E2D-4536-9AD6-AECF66EC9C3D}" dt="2020-09-01T16:01:30.531" v="1632" actId="14826"/>
          <ac:picMkLst>
            <pc:docMk/>
            <pc:sldMk cId="2785588032" sldId="355"/>
            <ac:picMk id="8" creationId="{CE9B6CD1-B9A1-4E9F-9BDC-AE23029729E9}"/>
          </ac:picMkLst>
        </pc:picChg>
      </pc:sldChg>
      <pc:sldChg chg="modSp add mod">
        <pc:chgData name="Thomas Dekelver" userId="5a741dbf-2326-4b2b-aa8b-1d655252cb50" providerId="ADAL" clId="{BA55FEA3-4E2D-4536-9AD6-AECF66EC9C3D}" dt="2020-09-01T16:04:39.930" v="1677" actId="14826"/>
        <pc:sldMkLst>
          <pc:docMk/>
          <pc:sldMk cId="1804359499" sldId="356"/>
        </pc:sldMkLst>
        <pc:spChg chg="mod">
          <ac:chgData name="Thomas Dekelver" userId="5a741dbf-2326-4b2b-aa8b-1d655252cb50" providerId="ADAL" clId="{BA55FEA3-4E2D-4536-9AD6-AECF66EC9C3D}" dt="2020-09-01T16:04:35.164" v="1676" actId="20577"/>
          <ac:spMkLst>
            <pc:docMk/>
            <pc:sldMk cId="1804359499" sldId="356"/>
            <ac:spMk id="2" creationId="{B8DFAF56-6C94-4554-96B5-EFA21D9CC008}"/>
          </ac:spMkLst>
        </pc:spChg>
        <pc:picChg chg="mod">
          <ac:chgData name="Thomas Dekelver" userId="5a741dbf-2326-4b2b-aa8b-1d655252cb50" providerId="ADAL" clId="{BA55FEA3-4E2D-4536-9AD6-AECF66EC9C3D}" dt="2020-09-01T16:04:39.930" v="1677" actId="14826"/>
          <ac:picMkLst>
            <pc:docMk/>
            <pc:sldMk cId="1804359499" sldId="356"/>
            <ac:picMk id="8" creationId="{CE9B6CD1-B9A1-4E9F-9BDC-AE23029729E9}"/>
          </ac:picMkLst>
        </pc:picChg>
      </pc:sldChg>
      <pc:sldChg chg="modSp add mod">
        <pc:chgData name="Thomas Dekelver" userId="5a741dbf-2326-4b2b-aa8b-1d655252cb50" providerId="ADAL" clId="{BA55FEA3-4E2D-4536-9AD6-AECF66EC9C3D}" dt="2020-09-01T16:13:24.230" v="1760" actId="20577"/>
        <pc:sldMkLst>
          <pc:docMk/>
          <pc:sldMk cId="2003002660" sldId="357"/>
        </pc:sldMkLst>
        <pc:spChg chg="mod">
          <ac:chgData name="Thomas Dekelver" userId="5a741dbf-2326-4b2b-aa8b-1d655252cb50" providerId="ADAL" clId="{BA55FEA3-4E2D-4536-9AD6-AECF66EC9C3D}" dt="2020-09-01T16:13:24.230" v="1760" actId="20577"/>
          <ac:spMkLst>
            <pc:docMk/>
            <pc:sldMk cId="2003002660" sldId="357"/>
            <ac:spMk id="7" creationId="{3EB37FAD-DC64-4387-A48B-A856E1FCE824}"/>
          </ac:spMkLst>
        </pc:spChg>
      </pc:sldChg>
      <pc:sldChg chg="addSp delSp modSp new mod modAnim">
        <pc:chgData name="Thomas Dekelver" userId="5a741dbf-2326-4b2b-aa8b-1d655252cb50" providerId="ADAL" clId="{BA55FEA3-4E2D-4536-9AD6-AECF66EC9C3D}" dt="2020-09-02T08:43:34.494" v="2138"/>
        <pc:sldMkLst>
          <pc:docMk/>
          <pc:sldMk cId="3896409792" sldId="358"/>
        </pc:sldMkLst>
        <pc:spChg chg="mod">
          <ac:chgData name="Thomas Dekelver" userId="5a741dbf-2326-4b2b-aa8b-1d655252cb50" providerId="ADAL" clId="{BA55FEA3-4E2D-4536-9AD6-AECF66EC9C3D}" dt="2020-09-02T08:37:21.836" v="1779" actId="20577"/>
          <ac:spMkLst>
            <pc:docMk/>
            <pc:sldMk cId="3896409792" sldId="358"/>
            <ac:spMk id="2" creationId="{352C2257-FCFA-41CA-9D7D-EFE4289F4BE1}"/>
          </ac:spMkLst>
        </pc:spChg>
        <pc:spChg chg="mod">
          <ac:chgData name="Thomas Dekelver" userId="5a741dbf-2326-4b2b-aa8b-1d655252cb50" providerId="ADAL" clId="{BA55FEA3-4E2D-4536-9AD6-AECF66EC9C3D}" dt="2020-09-02T08:43:06.542" v="2131" actId="20577"/>
          <ac:spMkLst>
            <pc:docMk/>
            <pc:sldMk cId="3896409792" sldId="358"/>
            <ac:spMk id="3" creationId="{58EEE9D2-E905-44CB-8EF2-F9B3685DA935}"/>
          </ac:spMkLst>
        </pc:spChg>
        <pc:spChg chg="add del">
          <ac:chgData name="Thomas Dekelver" userId="5a741dbf-2326-4b2b-aa8b-1d655252cb50" providerId="ADAL" clId="{BA55FEA3-4E2D-4536-9AD6-AECF66EC9C3D}" dt="2020-09-02T08:42:31.131" v="2122"/>
          <ac:spMkLst>
            <pc:docMk/>
            <pc:sldMk cId="3896409792" sldId="358"/>
            <ac:spMk id="6" creationId="{78A081B1-02AB-433F-B818-5DC87D3678C4}"/>
          </ac:spMkLst>
        </pc:spChg>
        <pc:picChg chg="add mod">
          <ac:chgData name="Thomas Dekelver" userId="5a741dbf-2326-4b2b-aa8b-1d655252cb50" providerId="ADAL" clId="{BA55FEA3-4E2D-4536-9AD6-AECF66EC9C3D}" dt="2020-09-02T08:42:55.199" v="2128" actId="1076"/>
          <ac:picMkLst>
            <pc:docMk/>
            <pc:sldMk cId="3896409792" sldId="358"/>
            <ac:picMk id="8" creationId="{6C2DA837-3D19-4DA8-9ED9-1800422AD915}"/>
          </ac:picMkLst>
        </pc:picChg>
      </pc:sldChg>
      <pc:sldChg chg="modSp add mod">
        <pc:chgData name="Thomas Dekelver" userId="5a741dbf-2326-4b2b-aa8b-1d655252cb50" providerId="ADAL" clId="{BA55FEA3-4E2D-4536-9AD6-AECF66EC9C3D}" dt="2020-09-02T08:57:59.475" v="2151" actId="20577"/>
        <pc:sldMkLst>
          <pc:docMk/>
          <pc:sldMk cId="662352627" sldId="359"/>
        </pc:sldMkLst>
        <pc:spChg chg="mod">
          <ac:chgData name="Thomas Dekelver" userId="5a741dbf-2326-4b2b-aa8b-1d655252cb50" providerId="ADAL" clId="{BA55FEA3-4E2D-4536-9AD6-AECF66EC9C3D}" dt="2020-09-02T08:57:59.475" v="2151" actId="20577"/>
          <ac:spMkLst>
            <pc:docMk/>
            <pc:sldMk cId="662352627" sldId="359"/>
            <ac:spMk id="7" creationId="{3EB37FAD-DC64-4387-A48B-A856E1FCE824}"/>
          </ac:spMkLst>
        </pc:spChg>
      </pc:sldChg>
      <pc:sldChg chg="addSp delSp modSp new mod">
        <pc:chgData name="Thomas Dekelver" userId="5a741dbf-2326-4b2b-aa8b-1d655252cb50" providerId="ADAL" clId="{BA55FEA3-4E2D-4536-9AD6-AECF66EC9C3D}" dt="2020-09-02T08:58:56.586" v="2171" actId="1076"/>
        <pc:sldMkLst>
          <pc:docMk/>
          <pc:sldMk cId="1863688904" sldId="360"/>
        </pc:sldMkLst>
        <pc:spChg chg="mod">
          <ac:chgData name="Thomas Dekelver" userId="5a741dbf-2326-4b2b-aa8b-1d655252cb50" providerId="ADAL" clId="{BA55FEA3-4E2D-4536-9AD6-AECF66EC9C3D}" dt="2020-09-02T08:58:22.245" v="2163" actId="20577"/>
          <ac:spMkLst>
            <pc:docMk/>
            <pc:sldMk cId="1863688904" sldId="360"/>
            <ac:spMk id="2" creationId="{C69A23A5-899E-4C8B-BAF3-FCA0B5B7EB73}"/>
          </ac:spMkLst>
        </pc:spChg>
        <pc:spChg chg="del">
          <ac:chgData name="Thomas Dekelver" userId="5a741dbf-2326-4b2b-aa8b-1d655252cb50" providerId="ADAL" clId="{BA55FEA3-4E2D-4536-9AD6-AECF66EC9C3D}" dt="2020-09-02T08:58:25.838" v="2164" actId="478"/>
          <ac:spMkLst>
            <pc:docMk/>
            <pc:sldMk cId="1863688904" sldId="360"/>
            <ac:spMk id="3" creationId="{0F05611E-BE77-4B12-817D-785F82198297}"/>
          </ac:spMkLst>
        </pc:spChg>
        <pc:picChg chg="add mod">
          <ac:chgData name="Thomas Dekelver" userId="5a741dbf-2326-4b2b-aa8b-1d655252cb50" providerId="ADAL" clId="{BA55FEA3-4E2D-4536-9AD6-AECF66EC9C3D}" dt="2020-09-02T08:58:56.586" v="2171" actId="1076"/>
          <ac:picMkLst>
            <pc:docMk/>
            <pc:sldMk cId="1863688904" sldId="360"/>
            <ac:picMk id="7" creationId="{3A3A09C5-EFF3-49F7-9B24-E9850B9B6BA7}"/>
          </ac:picMkLst>
        </pc:picChg>
      </pc:sldChg>
      <pc:sldChg chg="modSp add mod">
        <pc:chgData name="Thomas Dekelver" userId="5a741dbf-2326-4b2b-aa8b-1d655252cb50" providerId="ADAL" clId="{BA55FEA3-4E2D-4536-9AD6-AECF66EC9C3D}" dt="2020-09-02T09:01:43.357" v="2233" actId="14826"/>
        <pc:sldMkLst>
          <pc:docMk/>
          <pc:sldMk cId="2961536848" sldId="361"/>
        </pc:sldMkLst>
        <pc:spChg chg="mod">
          <ac:chgData name="Thomas Dekelver" userId="5a741dbf-2326-4b2b-aa8b-1d655252cb50" providerId="ADAL" clId="{BA55FEA3-4E2D-4536-9AD6-AECF66EC9C3D}" dt="2020-09-02T09:01:34.185" v="2232" actId="20577"/>
          <ac:spMkLst>
            <pc:docMk/>
            <pc:sldMk cId="2961536848" sldId="361"/>
            <ac:spMk id="2" creationId="{C69A23A5-899E-4C8B-BAF3-FCA0B5B7EB73}"/>
          </ac:spMkLst>
        </pc:spChg>
        <pc:picChg chg="mod">
          <ac:chgData name="Thomas Dekelver" userId="5a741dbf-2326-4b2b-aa8b-1d655252cb50" providerId="ADAL" clId="{BA55FEA3-4E2D-4536-9AD6-AECF66EC9C3D}" dt="2020-09-02T09:01:43.357" v="2233" actId="14826"/>
          <ac:picMkLst>
            <pc:docMk/>
            <pc:sldMk cId="2961536848" sldId="361"/>
            <ac:picMk id="7" creationId="{3A3A09C5-EFF3-49F7-9B24-E9850B9B6BA7}"/>
          </ac:picMkLst>
        </pc:picChg>
      </pc:sldChg>
      <pc:sldChg chg="addSp delSp modSp new mod ord">
        <pc:chgData name="Thomas Dekelver" userId="5a741dbf-2326-4b2b-aa8b-1d655252cb50" providerId="ADAL" clId="{BA55FEA3-4E2D-4536-9AD6-AECF66EC9C3D}" dt="2020-09-02T09:03:36.874" v="2271"/>
        <pc:sldMkLst>
          <pc:docMk/>
          <pc:sldMk cId="2789173725" sldId="362"/>
        </pc:sldMkLst>
        <pc:spChg chg="mod">
          <ac:chgData name="Thomas Dekelver" userId="5a741dbf-2326-4b2b-aa8b-1d655252cb50" providerId="ADAL" clId="{BA55FEA3-4E2D-4536-9AD6-AECF66EC9C3D}" dt="2020-09-02T09:02:24.874" v="2261" actId="20577"/>
          <ac:spMkLst>
            <pc:docMk/>
            <pc:sldMk cId="2789173725" sldId="362"/>
            <ac:spMk id="2" creationId="{99A5DF49-EAA4-4985-A201-2E90B98C6781}"/>
          </ac:spMkLst>
        </pc:spChg>
        <pc:spChg chg="del">
          <ac:chgData name="Thomas Dekelver" userId="5a741dbf-2326-4b2b-aa8b-1d655252cb50" providerId="ADAL" clId="{BA55FEA3-4E2D-4536-9AD6-AECF66EC9C3D}" dt="2020-09-02T09:02:28.106" v="2262" actId="478"/>
          <ac:spMkLst>
            <pc:docMk/>
            <pc:sldMk cId="2789173725" sldId="362"/>
            <ac:spMk id="3" creationId="{2A06BF48-B561-4481-8206-9ABE7C947AF6}"/>
          </ac:spMkLst>
        </pc:spChg>
        <pc:picChg chg="add mod">
          <ac:chgData name="Thomas Dekelver" userId="5a741dbf-2326-4b2b-aa8b-1d655252cb50" providerId="ADAL" clId="{BA55FEA3-4E2D-4536-9AD6-AECF66EC9C3D}" dt="2020-09-02T09:02:52.215" v="2267" actId="1076"/>
          <ac:picMkLst>
            <pc:docMk/>
            <pc:sldMk cId="2789173725" sldId="362"/>
            <ac:picMk id="7" creationId="{B6BA6FA0-FE67-4BCD-8846-7B4E863D2C98}"/>
          </ac:picMkLst>
        </pc:picChg>
      </pc:sldChg>
      <pc:sldChg chg="addSp modSp new mod modAnim">
        <pc:chgData name="Thomas Dekelver" userId="5a741dbf-2326-4b2b-aa8b-1d655252cb50" providerId="ADAL" clId="{BA55FEA3-4E2D-4536-9AD6-AECF66EC9C3D}" dt="2020-09-02T09:26:11.149" v="2448" actId="14826"/>
        <pc:sldMkLst>
          <pc:docMk/>
          <pc:sldMk cId="187036650" sldId="363"/>
        </pc:sldMkLst>
        <pc:spChg chg="mod">
          <ac:chgData name="Thomas Dekelver" userId="5a741dbf-2326-4b2b-aa8b-1d655252cb50" providerId="ADAL" clId="{BA55FEA3-4E2D-4536-9AD6-AECF66EC9C3D}" dt="2020-09-02T09:04:09.594" v="2295" actId="20577"/>
          <ac:spMkLst>
            <pc:docMk/>
            <pc:sldMk cId="187036650" sldId="363"/>
            <ac:spMk id="2" creationId="{4815C3A0-A98F-4BE2-98AF-23267CEC9B06}"/>
          </ac:spMkLst>
        </pc:spChg>
        <pc:spChg chg="mod">
          <ac:chgData name="Thomas Dekelver" userId="5a741dbf-2326-4b2b-aa8b-1d655252cb50" providerId="ADAL" clId="{BA55FEA3-4E2D-4536-9AD6-AECF66EC9C3D}" dt="2020-09-02T09:21:41.029" v="2438" actId="20577"/>
          <ac:spMkLst>
            <pc:docMk/>
            <pc:sldMk cId="187036650" sldId="363"/>
            <ac:spMk id="3" creationId="{D7821B4D-9215-4F44-BA27-694D11A5ECE4}"/>
          </ac:spMkLst>
        </pc:spChg>
        <pc:picChg chg="add mod">
          <ac:chgData name="Thomas Dekelver" userId="5a741dbf-2326-4b2b-aa8b-1d655252cb50" providerId="ADAL" clId="{BA55FEA3-4E2D-4536-9AD6-AECF66EC9C3D}" dt="2020-09-02T09:26:11.149" v="2448" actId="14826"/>
          <ac:picMkLst>
            <pc:docMk/>
            <pc:sldMk cId="187036650" sldId="363"/>
            <ac:picMk id="6" creationId="{EB0782BA-7E48-484E-AC37-55299E1F02F9}"/>
          </ac:picMkLst>
        </pc:picChg>
      </pc:sldChg>
      <pc:sldChg chg="modSp add mod modAnim">
        <pc:chgData name="Thomas Dekelver" userId="5a741dbf-2326-4b2b-aa8b-1d655252cb50" providerId="ADAL" clId="{BA55FEA3-4E2D-4536-9AD6-AECF66EC9C3D}" dt="2020-09-23T07:37:01.185" v="6168" actId="20577"/>
        <pc:sldMkLst>
          <pc:docMk/>
          <pc:sldMk cId="2865211965" sldId="364"/>
        </pc:sldMkLst>
        <pc:spChg chg="mod">
          <ac:chgData name="Thomas Dekelver" userId="5a741dbf-2326-4b2b-aa8b-1d655252cb50" providerId="ADAL" clId="{BA55FEA3-4E2D-4536-9AD6-AECF66EC9C3D}" dt="2020-09-09T12:44:44.764" v="2985" actId="20577"/>
          <ac:spMkLst>
            <pc:docMk/>
            <pc:sldMk cId="2865211965" sldId="364"/>
            <ac:spMk id="2" creationId="{4815C3A0-A98F-4BE2-98AF-23267CEC9B06}"/>
          </ac:spMkLst>
        </pc:spChg>
        <pc:spChg chg="mod">
          <ac:chgData name="Thomas Dekelver" userId="5a741dbf-2326-4b2b-aa8b-1d655252cb50" providerId="ADAL" clId="{BA55FEA3-4E2D-4536-9AD6-AECF66EC9C3D}" dt="2020-09-23T07:37:01.185" v="6168" actId="20577"/>
          <ac:spMkLst>
            <pc:docMk/>
            <pc:sldMk cId="2865211965" sldId="364"/>
            <ac:spMk id="3" creationId="{D7821B4D-9215-4F44-BA27-694D11A5ECE4}"/>
          </ac:spMkLst>
        </pc:spChg>
        <pc:picChg chg="mod">
          <ac:chgData name="Thomas Dekelver" userId="5a741dbf-2326-4b2b-aa8b-1d655252cb50" providerId="ADAL" clId="{BA55FEA3-4E2D-4536-9AD6-AECF66EC9C3D}" dt="2020-09-09T12:26:57.424" v="2786" actId="1076"/>
          <ac:picMkLst>
            <pc:docMk/>
            <pc:sldMk cId="2865211965" sldId="364"/>
            <ac:picMk id="6" creationId="{EB0782BA-7E48-484E-AC37-55299E1F02F9}"/>
          </ac:picMkLst>
        </pc:picChg>
      </pc:sldChg>
      <pc:sldChg chg="modSp add mod">
        <pc:chgData name="Thomas Dekelver" userId="5a741dbf-2326-4b2b-aa8b-1d655252cb50" providerId="ADAL" clId="{BA55FEA3-4E2D-4536-9AD6-AECF66EC9C3D}" dt="2020-09-09T12:48:37.461" v="3046" actId="20577"/>
        <pc:sldMkLst>
          <pc:docMk/>
          <pc:sldMk cId="2495782259" sldId="365"/>
        </pc:sldMkLst>
        <pc:spChg chg="mod">
          <ac:chgData name="Thomas Dekelver" userId="5a741dbf-2326-4b2b-aa8b-1d655252cb50" providerId="ADAL" clId="{BA55FEA3-4E2D-4536-9AD6-AECF66EC9C3D}" dt="2020-09-09T12:48:37.461" v="3046" actId="20577"/>
          <ac:spMkLst>
            <pc:docMk/>
            <pc:sldMk cId="2495782259" sldId="365"/>
            <ac:spMk id="7" creationId="{3EB37FAD-DC64-4387-A48B-A856E1FCE824}"/>
          </ac:spMkLst>
        </pc:spChg>
      </pc:sldChg>
      <pc:sldChg chg="add del">
        <pc:chgData name="Thomas Dekelver" userId="5a741dbf-2326-4b2b-aa8b-1d655252cb50" providerId="ADAL" clId="{BA55FEA3-4E2D-4536-9AD6-AECF66EC9C3D}" dt="2020-09-09T12:48:17.654" v="2999"/>
        <pc:sldMkLst>
          <pc:docMk/>
          <pc:sldMk cId="4275637186" sldId="365"/>
        </pc:sldMkLst>
      </pc:sldChg>
      <pc:sldChg chg="addSp modSp new mod modClrScheme chgLayout">
        <pc:chgData name="Thomas Dekelver" userId="5a741dbf-2326-4b2b-aa8b-1d655252cb50" providerId="ADAL" clId="{BA55FEA3-4E2D-4536-9AD6-AECF66EC9C3D}" dt="2020-09-09T12:53:40.464" v="3120" actId="20577"/>
        <pc:sldMkLst>
          <pc:docMk/>
          <pc:sldMk cId="1308071106" sldId="366"/>
        </pc:sldMkLst>
        <pc:spChg chg="mod ord">
          <ac:chgData name="Thomas Dekelver" userId="5a741dbf-2326-4b2b-aa8b-1d655252cb50" providerId="ADAL" clId="{BA55FEA3-4E2D-4536-9AD6-AECF66EC9C3D}" dt="2020-09-09T12:50:32.789" v="3082" actId="700"/>
          <ac:spMkLst>
            <pc:docMk/>
            <pc:sldMk cId="1308071106" sldId="366"/>
            <ac:spMk id="2" creationId="{FFDB9CE6-2F92-45AA-B560-AB0BD172748B}"/>
          </ac:spMkLst>
        </pc:spChg>
        <pc:spChg chg="mod ord">
          <ac:chgData name="Thomas Dekelver" userId="5a741dbf-2326-4b2b-aa8b-1d655252cb50" providerId="ADAL" clId="{BA55FEA3-4E2D-4536-9AD6-AECF66EC9C3D}" dt="2020-09-09T12:52:07.656" v="3101" actId="14100"/>
          <ac:spMkLst>
            <pc:docMk/>
            <pc:sldMk cId="1308071106" sldId="366"/>
            <ac:spMk id="3" creationId="{E31B3DDF-2E2B-49C9-AAB8-3509202A71A7}"/>
          </ac:spMkLst>
        </pc:spChg>
        <pc:spChg chg="mod ord">
          <ac:chgData name="Thomas Dekelver" userId="5a741dbf-2326-4b2b-aa8b-1d655252cb50" providerId="ADAL" clId="{BA55FEA3-4E2D-4536-9AD6-AECF66EC9C3D}" dt="2020-09-09T12:50:32.789" v="3082" actId="700"/>
          <ac:spMkLst>
            <pc:docMk/>
            <pc:sldMk cId="1308071106" sldId="366"/>
            <ac:spMk id="4" creationId="{EAAAC8F5-E3B1-48F8-B6F0-B95E2E7935BC}"/>
          </ac:spMkLst>
        </pc:spChg>
        <pc:spChg chg="mod ord">
          <ac:chgData name="Thomas Dekelver" userId="5a741dbf-2326-4b2b-aa8b-1d655252cb50" providerId="ADAL" clId="{BA55FEA3-4E2D-4536-9AD6-AECF66EC9C3D}" dt="2020-09-09T12:50:32.789" v="3082" actId="700"/>
          <ac:spMkLst>
            <pc:docMk/>
            <pc:sldMk cId="1308071106" sldId="366"/>
            <ac:spMk id="5" creationId="{BC19232E-A41E-403D-A732-C1F78F40A47F}"/>
          </ac:spMkLst>
        </pc:spChg>
        <pc:spChg chg="add mod ord">
          <ac:chgData name="Thomas Dekelver" userId="5a741dbf-2326-4b2b-aa8b-1d655252cb50" providerId="ADAL" clId="{BA55FEA3-4E2D-4536-9AD6-AECF66EC9C3D}" dt="2020-09-09T12:53:40.464" v="3120" actId="20577"/>
          <ac:spMkLst>
            <pc:docMk/>
            <pc:sldMk cId="1308071106" sldId="366"/>
            <ac:spMk id="6" creationId="{3FE15E78-640C-4C5B-852C-3AB6A9E44896}"/>
          </ac:spMkLst>
        </pc:spChg>
      </pc:sldChg>
      <pc:sldChg chg="modSp new mod">
        <pc:chgData name="Thomas Dekelver" userId="5a741dbf-2326-4b2b-aa8b-1d655252cb50" providerId="ADAL" clId="{BA55FEA3-4E2D-4536-9AD6-AECF66EC9C3D}" dt="2020-09-09T13:31:02.109" v="4434"/>
        <pc:sldMkLst>
          <pc:docMk/>
          <pc:sldMk cId="3914049522" sldId="367"/>
        </pc:sldMkLst>
        <pc:spChg chg="mod">
          <ac:chgData name="Thomas Dekelver" userId="5a741dbf-2326-4b2b-aa8b-1d655252cb50" providerId="ADAL" clId="{BA55FEA3-4E2D-4536-9AD6-AECF66EC9C3D}" dt="2020-09-09T13:00:13.329" v="3167" actId="20577"/>
          <ac:spMkLst>
            <pc:docMk/>
            <pc:sldMk cId="3914049522" sldId="367"/>
            <ac:spMk id="2" creationId="{12CE34CC-A5E7-466C-8969-56E5908B083A}"/>
          </ac:spMkLst>
        </pc:spChg>
        <pc:spChg chg="mod">
          <ac:chgData name="Thomas Dekelver" userId="5a741dbf-2326-4b2b-aa8b-1d655252cb50" providerId="ADAL" clId="{BA55FEA3-4E2D-4536-9AD6-AECF66EC9C3D}" dt="2020-09-09T13:31:02.109" v="4434"/>
          <ac:spMkLst>
            <pc:docMk/>
            <pc:sldMk cId="3914049522" sldId="367"/>
            <ac:spMk id="3" creationId="{28E03050-386B-4BB3-9809-9DCE7F3A8077}"/>
          </ac:spMkLst>
        </pc:spChg>
      </pc:sldChg>
      <pc:sldChg chg="modSp new mod">
        <pc:chgData name="Thomas Dekelver" userId="5a741dbf-2326-4b2b-aa8b-1d655252cb50" providerId="ADAL" clId="{BA55FEA3-4E2D-4536-9AD6-AECF66EC9C3D}" dt="2020-09-09T13:23:08.580" v="4339" actId="113"/>
        <pc:sldMkLst>
          <pc:docMk/>
          <pc:sldMk cId="756001796" sldId="368"/>
        </pc:sldMkLst>
        <pc:spChg chg="mod">
          <ac:chgData name="Thomas Dekelver" userId="5a741dbf-2326-4b2b-aa8b-1d655252cb50" providerId="ADAL" clId="{BA55FEA3-4E2D-4536-9AD6-AECF66EC9C3D}" dt="2020-09-09T13:17:53.895" v="3800" actId="20577"/>
          <ac:spMkLst>
            <pc:docMk/>
            <pc:sldMk cId="756001796" sldId="368"/>
            <ac:spMk id="2" creationId="{5CBD85C5-468C-4E75-8D8C-5CA8B57494ED}"/>
          </ac:spMkLst>
        </pc:spChg>
        <pc:spChg chg="mod">
          <ac:chgData name="Thomas Dekelver" userId="5a741dbf-2326-4b2b-aa8b-1d655252cb50" providerId="ADAL" clId="{BA55FEA3-4E2D-4536-9AD6-AECF66EC9C3D}" dt="2020-09-09T13:23:08.580" v="4339" actId="113"/>
          <ac:spMkLst>
            <pc:docMk/>
            <pc:sldMk cId="756001796" sldId="368"/>
            <ac:spMk id="3" creationId="{76D27D7A-ECEA-49E9-93E3-E33178B8C800}"/>
          </ac:spMkLst>
        </pc:spChg>
      </pc:sldChg>
      <pc:sldChg chg="modSp add mod">
        <pc:chgData name="Thomas Dekelver" userId="5a741dbf-2326-4b2b-aa8b-1d655252cb50" providerId="ADAL" clId="{BA55FEA3-4E2D-4536-9AD6-AECF66EC9C3D}" dt="2020-09-09T13:23:54.653" v="4358" actId="20577"/>
        <pc:sldMkLst>
          <pc:docMk/>
          <pc:sldMk cId="1858236132" sldId="369"/>
        </pc:sldMkLst>
        <pc:spChg chg="mod">
          <ac:chgData name="Thomas Dekelver" userId="5a741dbf-2326-4b2b-aa8b-1d655252cb50" providerId="ADAL" clId="{BA55FEA3-4E2D-4536-9AD6-AECF66EC9C3D}" dt="2020-09-09T13:23:54.653" v="4358" actId="20577"/>
          <ac:spMkLst>
            <pc:docMk/>
            <pc:sldMk cId="1858236132" sldId="369"/>
            <ac:spMk id="7" creationId="{3EB37FAD-DC64-4387-A48B-A856E1FCE824}"/>
          </ac:spMkLst>
        </pc:spChg>
      </pc:sldChg>
      <pc:sldChg chg="addSp delSp modSp new mod">
        <pc:chgData name="Thomas Dekelver" userId="5a741dbf-2326-4b2b-aa8b-1d655252cb50" providerId="ADAL" clId="{BA55FEA3-4E2D-4536-9AD6-AECF66EC9C3D}" dt="2020-09-09T13:33:13.780" v="4448" actId="20577"/>
        <pc:sldMkLst>
          <pc:docMk/>
          <pc:sldMk cId="390040026" sldId="370"/>
        </pc:sldMkLst>
        <pc:spChg chg="mod">
          <ac:chgData name="Thomas Dekelver" userId="5a741dbf-2326-4b2b-aa8b-1d655252cb50" providerId="ADAL" clId="{BA55FEA3-4E2D-4536-9AD6-AECF66EC9C3D}" dt="2020-09-09T13:33:13.780" v="4448" actId="20577"/>
          <ac:spMkLst>
            <pc:docMk/>
            <pc:sldMk cId="390040026" sldId="370"/>
            <ac:spMk id="2" creationId="{3C255B65-4784-4AD7-9F97-3A2522FF1BB3}"/>
          </ac:spMkLst>
        </pc:spChg>
        <pc:spChg chg="del">
          <ac:chgData name="Thomas Dekelver" userId="5a741dbf-2326-4b2b-aa8b-1d655252cb50" providerId="ADAL" clId="{BA55FEA3-4E2D-4536-9AD6-AECF66EC9C3D}" dt="2020-09-09T13:29:10.512" v="4408"/>
          <ac:spMkLst>
            <pc:docMk/>
            <pc:sldMk cId="390040026" sldId="370"/>
            <ac:spMk id="3" creationId="{E1FD103C-17C0-4A65-97D2-F5E21C32485F}"/>
          </ac:spMkLst>
        </pc:spChg>
        <pc:spChg chg="add del mod">
          <ac:chgData name="Thomas Dekelver" userId="5a741dbf-2326-4b2b-aa8b-1d655252cb50" providerId="ADAL" clId="{BA55FEA3-4E2D-4536-9AD6-AECF66EC9C3D}" dt="2020-09-09T13:33:02.912" v="4439" actId="478"/>
          <ac:spMkLst>
            <pc:docMk/>
            <pc:sldMk cId="390040026" sldId="370"/>
            <ac:spMk id="11" creationId="{BBB09492-B00D-475F-826D-80B224E9DA98}"/>
          </ac:spMkLst>
        </pc:spChg>
        <pc:picChg chg="add del mod">
          <ac:chgData name="Thomas Dekelver" userId="5a741dbf-2326-4b2b-aa8b-1d655252cb50" providerId="ADAL" clId="{BA55FEA3-4E2D-4536-9AD6-AECF66EC9C3D}" dt="2020-09-09T13:32:59.744" v="4438" actId="478"/>
          <ac:picMkLst>
            <pc:docMk/>
            <pc:sldMk cId="390040026" sldId="370"/>
            <ac:picMk id="7" creationId="{9E4FF398-BD5B-47D4-8832-7EE4A66A7D64}"/>
          </ac:picMkLst>
        </pc:picChg>
        <pc:picChg chg="add mod">
          <ac:chgData name="Thomas Dekelver" userId="5a741dbf-2326-4b2b-aa8b-1d655252cb50" providerId="ADAL" clId="{BA55FEA3-4E2D-4536-9AD6-AECF66EC9C3D}" dt="2020-09-09T13:33:04.825" v="4440" actId="1076"/>
          <ac:picMkLst>
            <pc:docMk/>
            <pc:sldMk cId="390040026" sldId="370"/>
            <ac:picMk id="9" creationId="{00107007-CAF0-4AD1-8A76-918A0FB335C1}"/>
          </ac:picMkLst>
        </pc:picChg>
      </pc:sldChg>
      <pc:sldChg chg="addSp delSp modSp new mod">
        <pc:chgData name="Thomas Dekelver" userId="5a741dbf-2326-4b2b-aa8b-1d655252cb50" providerId="ADAL" clId="{BA55FEA3-4E2D-4536-9AD6-AECF66EC9C3D}" dt="2020-09-09T13:30:26.488" v="4433" actId="1076"/>
        <pc:sldMkLst>
          <pc:docMk/>
          <pc:sldMk cId="2002979952" sldId="371"/>
        </pc:sldMkLst>
        <pc:spChg chg="mod">
          <ac:chgData name="Thomas Dekelver" userId="5a741dbf-2326-4b2b-aa8b-1d655252cb50" providerId="ADAL" clId="{BA55FEA3-4E2D-4536-9AD6-AECF66EC9C3D}" dt="2020-09-09T13:30:00.461" v="4429" actId="20577"/>
          <ac:spMkLst>
            <pc:docMk/>
            <pc:sldMk cId="2002979952" sldId="371"/>
            <ac:spMk id="2" creationId="{3D5070DE-190D-4803-87A8-94CDD66CE08E}"/>
          </ac:spMkLst>
        </pc:spChg>
        <pc:spChg chg="del">
          <ac:chgData name="Thomas Dekelver" userId="5a741dbf-2326-4b2b-aa8b-1d655252cb50" providerId="ADAL" clId="{BA55FEA3-4E2D-4536-9AD6-AECF66EC9C3D}" dt="2020-09-09T13:30:03.952" v="4430"/>
          <ac:spMkLst>
            <pc:docMk/>
            <pc:sldMk cId="2002979952" sldId="371"/>
            <ac:spMk id="3" creationId="{227386D9-D3ED-4F51-9456-512F16CD90B2}"/>
          </ac:spMkLst>
        </pc:spChg>
        <pc:picChg chg="add mod">
          <ac:chgData name="Thomas Dekelver" userId="5a741dbf-2326-4b2b-aa8b-1d655252cb50" providerId="ADAL" clId="{BA55FEA3-4E2D-4536-9AD6-AECF66EC9C3D}" dt="2020-09-09T13:30:26.488" v="4433" actId="1076"/>
          <ac:picMkLst>
            <pc:docMk/>
            <pc:sldMk cId="2002979952" sldId="371"/>
            <ac:picMk id="7" creationId="{A45945C8-A607-4E5F-B86C-8536F8E15FBF}"/>
          </ac:picMkLst>
        </pc:picChg>
      </pc:sldChg>
      <pc:sldChg chg="modSp new mod ord">
        <pc:chgData name="Thomas Dekelver" userId="5a741dbf-2326-4b2b-aa8b-1d655252cb50" providerId="ADAL" clId="{BA55FEA3-4E2D-4536-9AD6-AECF66EC9C3D}" dt="2020-09-09T14:50:17.689" v="5102"/>
        <pc:sldMkLst>
          <pc:docMk/>
          <pc:sldMk cId="137530266" sldId="372"/>
        </pc:sldMkLst>
        <pc:spChg chg="mod">
          <ac:chgData name="Thomas Dekelver" userId="5a741dbf-2326-4b2b-aa8b-1d655252cb50" providerId="ADAL" clId="{BA55FEA3-4E2D-4536-9AD6-AECF66EC9C3D}" dt="2020-09-09T14:37:50.106" v="4472" actId="20577"/>
          <ac:spMkLst>
            <pc:docMk/>
            <pc:sldMk cId="137530266" sldId="372"/>
            <ac:spMk id="2" creationId="{2D8D9BE1-12AA-499F-A306-6A2DD25C6141}"/>
          </ac:spMkLst>
        </pc:spChg>
        <pc:spChg chg="mod">
          <ac:chgData name="Thomas Dekelver" userId="5a741dbf-2326-4b2b-aa8b-1d655252cb50" providerId="ADAL" clId="{BA55FEA3-4E2D-4536-9AD6-AECF66EC9C3D}" dt="2020-09-09T14:42:09.846" v="4723" actId="20577"/>
          <ac:spMkLst>
            <pc:docMk/>
            <pc:sldMk cId="137530266" sldId="372"/>
            <ac:spMk id="3" creationId="{1F4716D9-FCC2-46BE-B20D-78CC08BD3163}"/>
          </ac:spMkLst>
        </pc:spChg>
      </pc:sldChg>
      <pc:sldChg chg="modSp add mod">
        <pc:chgData name="Thomas Dekelver" userId="5a741dbf-2326-4b2b-aa8b-1d655252cb50" providerId="ADAL" clId="{BA55FEA3-4E2D-4536-9AD6-AECF66EC9C3D}" dt="2020-09-09T14:46:08.238" v="4731" actId="20577"/>
        <pc:sldMkLst>
          <pc:docMk/>
          <pc:sldMk cId="668815804" sldId="373"/>
        </pc:sldMkLst>
        <pc:spChg chg="mod">
          <ac:chgData name="Thomas Dekelver" userId="5a741dbf-2326-4b2b-aa8b-1d655252cb50" providerId="ADAL" clId="{BA55FEA3-4E2D-4536-9AD6-AECF66EC9C3D}" dt="2020-09-09T14:46:08.238" v="4731" actId="20577"/>
          <ac:spMkLst>
            <pc:docMk/>
            <pc:sldMk cId="668815804" sldId="373"/>
            <ac:spMk id="7" creationId="{3EB37FAD-DC64-4387-A48B-A856E1FCE824}"/>
          </ac:spMkLst>
        </pc:spChg>
      </pc:sldChg>
      <pc:sldChg chg="addSp delSp modSp add mod delAnim modAnim">
        <pc:chgData name="Thomas Dekelver" userId="5a741dbf-2326-4b2b-aa8b-1d655252cb50" providerId="ADAL" clId="{BA55FEA3-4E2D-4536-9AD6-AECF66EC9C3D}" dt="2020-09-09T14:50:03.699" v="5100"/>
        <pc:sldMkLst>
          <pc:docMk/>
          <pc:sldMk cId="1449724824" sldId="374"/>
        </pc:sldMkLst>
        <pc:spChg chg="mod">
          <ac:chgData name="Thomas Dekelver" userId="5a741dbf-2326-4b2b-aa8b-1d655252cb50" providerId="ADAL" clId="{BA55FEA3-4E2D-4536-9AD6-AECF66EC9C3D}" dt="2020-09-09T14:46:17.072" v="4750" actId="20577"/>
          <ac:spMkLst>
            <pc:docMk/>
            <pc:sldMk cId="1449724824" sldId="374"/>
            <ac:spMk id="2" creationId="{352C2257-FCFA-41CA-9D7D-EFE4289F4BE1}"/>
          </ac:spMkLst>
        </pc:spChg>
        <pc:spChg chg="add del mod">
          <ac:chgData name="Thomas Dekelver" userId="5a741dbf-2326-4b2b-aa8b-1d655252cb50" providerId="ADAL" clId="{BA55FEA3-4E2D-4536-9AD6-AECF66EC9C3D}" dt="2020-09-09T14:49:44.231" v="5096" actId="20577"/>
          <ac:spMkLst>
            <pc:docMk/>
            <pc:sldMk cId="1449724824" sldId="374"/>
            <ac:spMk id="3" creationId="{58EEE9D2-E905-44CB-8EF2-F9B3685DA935}"/>
          </ac:spMkLst>
        </pc:spChg>
        <pc:picChg chg="add del mod">
          <ac:chgData name="Thomas Dekelver" userId="5a741dbf-2326-4b2b-aa8b-1d655252cb50" providerId="ADAL" clId="{BA55FEA3-4E2D-4536-9AD6-AECF66EC9C3D}" dt="2020-09-09T14:46:51.171" v="4759"/>
          <ac:picMkLst>
            <pc:docMk/>
            <pc:sldMk cId="1449724824" sldId="374"/>
            <ac:picMk id="7" creationId="{64107E62-EB04-44AD-9053-49B9BCEA3679}"/>
          </ac:picMkLst>
        </pc:picChg>
        <pc:picChg chg="del">
          <ac:chgData name="Thomas Dekelver" userId="5a741dbf-2326-4b2b-aa8b-1d655252cb50" providerId="ADAL" clId="{BA55FEA3-4E2D-4536-9AD6-AECF66EC9C3D}" dt="2020-09-09T14:46:20.483" v="4751" actId="478"/>
          <ac:picMkLst>
            <pc:docMk/>
            <pc:sldMk cId="1449724824" sldId="374"/>
            <ac:picMk id="8" creationId="{6C2DA837-3D19-4DA8-9ED9-1800422AD915}"/>
          </ac:picMkLst>
        </pc:picChg>
        <pc:picChg chg="add mod">
          <ac:chgData name="Thomas Dekelver" userId="5a741dbf-2326-4b2b-aa8b-1d655252cb50" providerId="ADAL" clId="{BA55FEA3-4E2D-4536-9AD6-AECF66EC9C3D}" dt="2020-09-09T14:47:14.569" v="4814" actId="1076"/>
          <ac:picMkLst>
            <pc:docMk/>
            <pc:sldMk cId="1449724824" sldId="374"/>
            <ac:picMk id="10" creationId="{F4888C5F-6C9F-4A82-86C1-EA2EF0981624}"/>
          </ac:picMkLst>
        </pc:picChg>
      </pc:sldChg>
      <pc:sldChg chg="addSp modSp new mod">
        <pc:chgData name="Thomas Dekelver" userId="5a741dbf-2326-4b2b-aa8b-1d655252cb50" providerId="ADAL" clId="{BA55FEA3-4E2D-4536-9AD6-AECF66EC9C3D}" dt="2020-09-16T14:07:46.385" v="5506" actId="20577"/>
        <pc:sldMkLst>
          <pc:docMk/>
          <pc:sldMk cId="3330515258" sldId="375"/>
        </pc:sldMkLst>
        <pc:spChg chg="mod">
          <ac:chgData name="Thomas Dekelver" userId="5a741dbf-2326-4b2b-aa8b-1d655252cb50" providerId="ADAL" clId="{BA55FEA3-4E2D-4536-9AD6-AECF66EC9C3D}" dt="2020-09-16T10:09:52.985" v="5130" actId="20577"/>
          <ac:spMkLst>
            <pc:docMk/>
            <pc:sldMk cId="3330515258" sldId="375"/>
            <ac:spMk id="2" creationId="{5E435029-DCD9-46A9-A161-E950A2943B97}"/>
          </ac:spMkLst>
        </pc:spChg>
        <pc:spChg chg="mod">
          <ac:chgData name="Thomas Dekelver" userId="5a741dbf-2326-4b2b-aa8b-1d655252cb50" providerId="ADAL" clId="{BA55FEA3-4E2D-4536-9AD6-AECF66EC9C3D}" dt="2020-09-16T14:07:46.385" v="5506" actId="20577"/>
          <ac:spMkLst>
            <pc:docMk/>
            <pc:sldMk cId="3330515258" sldId="375"/>
            <ac:spMk id="3" creationId="{A61383C9-3FD4-4EDF-B1BF-86E6278D8AF8}"/>
          </ac:spMkLst>
        </pc:spChg>
        <pc:picChg chg="add mod">
          <ac:chgData name="Thomas Dekelver" userId="5a741dbf-2326-4b2b-aa8b-1d655252cb50" providerId="ADAL" clId="{BA55FEA3-4E2D-4536-9AD6-AECF66EC9C3D}" dt="2020-09-16T14:05:05.201" v="5147" actId="1076"/>
          <ac:picMkLst>
            <pc:docMk/>
            <pc:sldMk cId="3330515258" sldId="375"/>
            <ac:picMk id="6" creationId="{21FA44C9-3A83-430C-AC1C-DD364AD1B71C}"/>
          </ac:picMkLst>
        </pc:picChg>
      </pc:sldChg>
      <pc:sldChg chg="modSp add mod">
        <pc:chgData name="Thomas Dekelver" userId="5a741dbf-2326-4b2b-aa8b-1d655252cb50" providerId="ADAL" clId="{BA55FEA3-4E2D-4536-9AD6-AECF66EC9C3D}" dt="2020-09-16T14:09:06.613" v="5537" actId="20577"/>
        <pc:sldMkLst>
          <pc:docMk/>
          <pc:sldMk cId="2024433553" sldId="376"/>
        </pc:sldMkLst>
        <pc:spChg chg="mod">
          <ac:chgData name="Thomas Dekelver" userId="5a741dbf-2326-4b2b-aa8b-1d655252cb50" providerId="ADAL" clId="{BA55FEA3-4E2D-4536-9AD6-AECF66EC9C3D}" dt="2020-09-16T14:09:06.613" v="5537" actId="20577"/>
          <ac:spMkLst>
            <pc:docMk/>
            <pc:sldMk cId="2024433553" sldId="376"/>
            <ac:spMk id="6" creationId="{54141D0F-268C-486F-A50B-1DBC48B44BCF}"/>
          </ac:spMkLst>
        </pc:spChg>
      </pc:sldChg>
      <pc:sldChg chg="modSp add mod">
        <pc:chgData name="Thomas Dekelver" userId="5a741dbf-2326-4b2b-aa8b-1d655252cb50" providerId="ADAL" clId="{BA55FEA3-4E2D-4536-9AD6-AECF66EC9C3D}" dt="2020-09-16T14:10:04.147" v="5585" actId="20577"/>
        <pc:sldMkLst>
          <pc:docMk/>
          <pc:sldMk cId="1085985730" sldId="377"/>
        </pc:sldMkLst>
        <pc:spChg chg="mod">
          <ac:chgData name="Thomas Dekelver" userId="5a741dbf-2326-4b2b-aa8b-1d655252cb50" providerId="ADAL" clId="{BA55FEA3-4E2D-4536-9AD6-AECF66EC9C3D}" dt="2020-09-16T14:09:52.785" v="5565" actId="20577"/>
          <ac:spMkLst>
            <pc:docMk/>
            <pc:sldMk cId="1085985730" sldId="377"/>
            <ac:spMk id="6" creationId="{F678C6A0-80D6-47AF-806A-F296F503A0B1}"/>
          </ac:spMkLst>
        </pc:spChg>
        <pc:spChg chg="mod">
          <ac:chgData name="Thomas Dekelver" userId="5a741dbf-2326-4b2b-aa8b-1d655252cb50" providerId="ADAL" clId="{BA55FEA3-4E2D-4536-9AD6-AECF66EC9C3D}" dt="2020-09-16T14:10:04.147" v="5585" actId="20577"/>
          <ac:spMkLst>
            <pc:docMk/>
            <pc:sldMk cId="1085985730" sldId="377"/>
            <ac:spMk id="7" creationId="{3EB37FAD-DC64-4387-A48B-A856E1FCE824}"/>
          </ac:spMkLst>
        </pc:spChg>
      </pc:sldChg>
      <pc:sldChg chg="modSp new mod">
        <pc:chgData name="Thomas Dekelver" userId="5a741dbf-2326-4b2b-aa8b-1d655252cb50" providerId="ADAL" clId="{BA55FEA3-4E2D-4536-9AD6-AECF66EC9C3D}" dt="2020-09-29T11:00:29.471" v="8590" actId="20577"/>
        <pc:sldMkLst>
          <pc:docMk/>
          <pc:sldMk cId="246494296" sldId="378"/>
        </pc:sldMkLst>
        <pc:spChg chg="mod">
          <ac:chgData name="Thomas Dekelver" userId="5a741dbf-2326-4b2b-aa8b-1d655252cb50" providerId="ADAL" clId="{BA55FEA3-4E2D-4536-9AD6-AECF66EC9C3D}" dt="2020-09-16T14:10:17.266" v="5612" actId="20577"/>
          <ac:spMkLst>
            <pc:docMk/>
            <pc:sldMk cId="246494296" sldId="378"/>
            <ac:spMk id="2" creationId="{E408DE25-2255-4E4B-A7CF-A4134267456E}"/>
          </ac:spMkLst>
        </pc:spChg>
        <pc:spChg chg="mod">
          <ac:chgData name="Thomas Dekelver" userId="5a741dbf-2326-4b2b-aa8b-1d655252cb50" providerId="ADAL" clId="{BA55FEA3-4E2D-4536-9AD6-AECF66EC9C3D}" dt="2020-09-29T11:00:29.471" v="8590" actId="20577"/>
          <ac:spMkLst>
            <pc:docMk/>
            <pc:sldMk cId="246494296" sldId="378"/>
            <ac:spMk id="3" creationId="{A80BC555-E170-420A-BC6E-0C8605F42974}"/>
          </ac:spMkLst>
        </pc:spChg>
      </pc:sldChg>
      <pc:sldChg chg="addSp delSp modSp new mod">
        <pc:chgData name="Thomas Dekelver" userId="5a741dbf-2326-4b2b-aa8b-1d655252cb50" providerId="ADAL" clId="{BA55FEA3-4E2D-4536-9AD6-AECF66EC9C3D}" dt="2020-09-16T15:29:20.360" v="5854" actId="20577"/>
        <pc:sldMkLst>
          <pc:docMk/>
          <pc:sldMk cId="1046377852" sldId="379"/>
        </pc:sldMkLst>
        <pc:spChg chg="mod">
          <ac:chgData name="Thomas Dekelver" userId="5a741dbf-2326-4b2b-aa8b-1d655252cb50" providerId="ADAL" clId="{BA55FEA3-4E2D-4536-9AD6-AECF66EC9C3D}" dt="2020-09-16T15:26:07.701" v="5841" actId="20577"/>
          <ac:spMkLst>
            <pc:docMk/>
            <pc:sldMk cId="1046377852" sldId="379"/>
            <ac:spMk id="2" creationId="{C8E4E478-8404-4FAB-9F61-71593EA56DF3}"/>
          </ac:spMkLst>
        </pc:spChg>
        <pc:spChg chg="mod">
          <ac:chgData name="Thomas Dekelver" userId="5a741dbf-2326-4b2b-aa8b-1d655252cb50" providerId="ADAL" clId="{BA55FEA3-4E2D-4536-9AD6-AECF66EC9C3D}" dt="2020-09-16T15:29:20.360" v="5854" actId="20577"/>
          <ac:spMkLst>
            <pc:docMk/>
            <pc:sldMk cId="1046377852" sldId="379"/>
            <ac:spMk id="3" creationId="{D77DF1AC-2202-4019-A354-B995EB81C396}"/>
          </ac:spMkLst>
        </pc:spChg>
        <pc:picChg chg="add mod">
          <ac:chgData name="Thomas Dekelver" userId="5a741dbf-2326-4b2b-aa8b-1d655252cb50" providerId="ADAL" clId="{BA55FEA3-4E2D-4536-9AD6-AECF66EC9C3D}" dt="2020-09-16T15:29:03.930" v="5843" actId="1076"/>
          <ac:picMkLst>
            <pc:docMk/>
            <pc:sldMk cId="1046377852" sldId="379"/>
            <ac:picMk id="6" creationId="{CFA393E8-B756-4FCE-8DEC-60E8F89AE42F}"/>
          </ac:picMkLst>
        </pc:picChg>
        <pc:picChg chg="add del">
          <ac:chgData name="Thomas Dekelver" userId="5a741dbf-2326-4b2b-aa8b-1d655252cb50" providerId="ADAL" clId="{BA55FEA3-4E2D-4536-9AD6-AECF66EC9C3D}" dt="2020-09-16T15:29:13.075" v="5852"/>
          <ac:picMkLst>
            <pc:docMk/>
            <pc:sldMk cId="1046377852" sldId="379"/>
            <ac:picMk id="7" creationId="{2C59BA1E-1877-4D5C-ABCC-2A93124EB970}"/>
          </ac:picMkLst>
        </pc:picChg>
      </pc:sldChg>
      <pc:sldChg chg="addSp delSp modSp add mod">
        <pc:chgData name="Thomas Dekelver" userId="5a741dbf-2326-4b2b-aa8b-1d655252cb50" providerId="ADAL" clId="{BA55FEA3-4E2D-4536-9AD6-AECF66EC9C3D}" dt="2020-09-16T15:43:34.763" v="5864" actId="1076"/>
        <pc:sldMkLst>
          <pc:docMk/>
          <pc:sldMk cId="776511162" sldId="380"/>
        </pc:sldMkLst>
        <pc:spChg chg="mod">
          <ac:chgData name="Thomas Dekelver" userId="5a741dbf-2326-4b2b-aa8b-1d655252cb50" providerId="ADAL" clId="{BA55FEA3-4E2D-4536-9AD6-AECF66EC9C3D}" dt="2020-09-16T15:43:21.933" v="5859" actId="20577"/>
          <ac:spMkLst>
            <pc:docMk/>
            <pc:sldMk cId="776511162" sldId="380"/>
            <ac:spMk id="3" creationId="{D77DF1AC-2202-4019-A354-B995EB81C396}"/>
          </ac:spMkLst>
        </pc:spChg>
        <pc:picChg chg="del">
          <ac:chgData name="Thomas Dekelver" userId="5a741dbf-2326-4b2b-aa8b-1d655252cb50" providerId="ADAL" clId="{BA55FEA3-4E2D-4536-9AD6-AECF66EC9C3D}" dt="2020-09-16T15:43:25.406" v="5860" actId="478"/>
          <ac:picMkLst>
            <pc:docMk/>
            <pc:sldMk cId="776511162" sldId="380"/>
            <ac:picMk id="6" creationId="{CFA393E8-B756-4FCE-8DEC-60E8F89AE42F}"/>
          </ac:picMkLst>
        </pc:picChg>
        <pc:picChg chg="add mod">
          <ac:chgData name="Thomas Dekelver" userId="5a741dbf-2326-4b2b-aa8b-1d655252cb50" providerId="ADAL" clId="{BA55FEA3-4E2D-4536-9AD6-AECF66EC9C3D}" dt="2020-09-16T15:43:34.763" v="5864" actId="1076"/>
          <ac:picMkLst>
            <pc:docMk/>
            <pc:sldMk cId="776511162" sldId="380"/>
            <ac:picMk id="7" creationId="{A6F2CFAD-C8C9-4707-8AA8-B288A1630210}"/>
          </ac:picMkLst>
        </pc:picChg>
      </pc:sldChg>
      <pc:sldChg chg="modSp add mod">
        <pc:chgData name="Thomas Dekelver" userId="5a741dbf-2326-4b2b-aa8b-1d655252cb50" providerId="ADAL" clId="{BA55FEA3-4E2D-4536-9AD6-AECF66EC9C3D}" dt="2020-09-23T07:36:54.322" v="6166" actId="20577"/>
        <pc:sldMkLst>
          <pc:docMk/>
          <pc:sldMk cId="3885533115" sldId="381"/>
        </pc:sldMkLst>
        <pc:spChg chg="mod">
          <ac:chgData name="Thomas Dekelver" userId="5a741dbf-2326-4b2b-aa8b-1d655252cb50" providerId="ADAL" clId="{BA55FEA3-4E2D-4536-9AD6-AECF66EC9C3D}" dt="2020-09-23T07:36:54.322" v="6166" actId="20577"/>
          <ac:spMkLst>
            <pc:docMk/>
            <pc:sldMk cId="3885533115" sldId="381"/>
            <ac:spMk id="3" creationId="{D7821B4D-9215-4F44-BA27-694D11A5ECE4}"/>
          </ac:spMkLst>
        </pc:spChg>
      </pc:sldChg>
      <pc:sldChg chg="modSp add mod">
        <pc:chgData name="Thomas Dekelver" userId="5a741dbf-2326-4b2b-aa8b-1d655252cb50" providerId="ADAL" clId="{BA55FEA3-4E2D-4536-9AD6-AECF66EC9C3D}" dt="2020-09-23T08:00:35.788" v="6298" actId="20577"/>
        <pc:sldMkLst>
          <pc:docMk/>
          <pc:sldMk cId="2749333998" sldId="382"/>
        </pc:sldMkLst>
        <pc:spChg chg="mod">
          <ac:chgData name="Thomas Dekelver" userId="5a741dbf-2326-4b2b-aa8b-1d655252cb50" providerId="ADAL" clId="{BA55FEA3-4E2D-4536-9AD6-AECF66EC9C3D}" dt="2020-09-23T07:37:53.629" v="6175" actId="20577"/>
          <ac:spMkLst>
            <pc:docMk/>
            <pc:sldMk cId="2749333998" sldId="382"/>
            <ac:spMk id="2" creationId="{2D8D9BE1-12AA-499F-A306-6A2DD25C6141}"/>
          </ac:spMkLst>
        </pc:spChg>
        <pc:spChg chg="mod">
          <ac:chgData name="Thomas Dekelver" userId="5a741dbf-2326-4b2b-aa8b-1d655252cb50" providerId="ADAL" clId="{BA55FEA3-4E2D-4536-9AD6-AECF66EC9C3D}" dt="2020-09-23T08:00:35.788" v="6298" actId="20577"/>
          <ac:spMkLst>
            <pc:docMk/>
            <pc:sldMk cId="2749333998" sldId="382"/>
            <ac:spMk id="3" creationId="{1F4716D9-FCC2-46BE-B20D-78CC08BD3163}"/>
          </ac:spMkLst>
        </pc:spChg>
      </pc:sldChg>
      <pc:sldChg chg="addSp modSp add mod">
        <pc:chgData name="Thomas Dekelver" userId="5a741dbf-2326-4b2b-aa8b-1d655252cb50" providerId="ADAL" clId="{BA55FEA3-4E2D-4536-9AD6-AECF66EC9C3D}" dt="2020-09-23T12:11:23.051" v="6507" actId="27636"/>
        <pc:sldMkLst>
          <pc:docMk/>
          <pc:sldMk cId="1284375875" sldId="383"/>
        </pc:sldMkLst>
        <pc:spChg chg="mod">
          <ac:chgData name="Thomas Dekelver" userId="5a741dbf-2326-4b2b-aa8b-1d655252cb50" providerId="ADAL" clId="{BA55FEA3-4E2D-4536-9AD6-AECF66EC9C3D}" dt="2020-09-23T11:57:06.140" v="6305" actId="20577"/>
          <ac:spMkLst>
            <pc:docMk/>
            <pc:sldMk cId="1284375875" sldId="383"/>
            <ac:spMk id="2" creationId="{5E435029-DCD9-46A9-A161-E950A2943B97}"/>
          </ac:spMkLst>
        </pc:spChg>
        <pc:spChg chg="mod">
          <ac:chgData name="Thomas Dekelver" userId="5a741dbf-2326-4b2b-aa8b-1d655252cb50" providerId="ADAL" clId="{BA55FEA3-4E2D-4536-9AD6-AECF66EC9C3D}" dt="2020-09-23T12:11:23.051" v="6507" actId="27636"/>
          <ac:spMkLst>
            <pc:docMk/>
            <pc:sldMk cId="1284375875" sldId="383"/>
            <ac:spMk id="3" creationId="{A61383C9-3FD4-4EDF-B1BF-86E6278D8AF8}"/>
          </ac:spMkLst>
        </pc:spChg>
        <pc:picChg chg="add mod">
          <ac:chgData name="Thomas Dekelver" userId="5a741dbf-2326-4b2b-aa8b-1d655252cb50" providerId="ADAL" clId="{BA55FEA3-4E2D-4536-9AD6-AECF66EC9C3D}" dt="2020-09-23T12:11:18.515" v="6505" actId="1076"/>
          <ac:picMkLst>
            <pc:docMk/>
            <pc:sldMk cId="1284375875" sldId="383"/>
            <ac:picMk id="8" creationId="{C04802B1-B4B0-410D-BA8A-13BA843185D4}"/>
          </ac:picMkLst>
        </pc:picChg>
      </pc:sldChg>
      <pc:sldChg chg="modSp add mod">
        <pc:chgData name="Thomas Dekelver" userId="5a741dbf-2326-4b2b-aa8b-1d655252cb50" providerId="ADAL" clId="{BA55FEA3-4E2D-4536-9AD6-AECF66EC9C3D}" dt="2020-09-23T12:02:27.382" v="6482" actId="20577"/>
        <pc:sldMkLst>
          <pc:docMk/>
          <pc:sldMk cId="4098322471" sldId="384"/>
        </pc:sldMkLst>
        <pc:spChg chg="mod">
          <ac:chgData name="Thomas Dekelver" userId="5a741dbf-2326-4b2b-aa8b-1d655252cb50" providerId="ADAL" clId="{BA55FEA3-4E2D-4536-9AD6-AECF66EC9C3D}" dt="2020-09-23T12:02:20.734" v="6466" actId="20577"/>
          <ac:spMkLst>
            <pc:docMk/>
            <pc:sldMk cId="4098322471" sldId="384"/>
            <ac:spMk id="6" creationId="{F678C6A0-80D6-47AF-806A-F296F503A0B1}"/>
          </ac:spMkLst>
        </pc:spChg>
        <pc:spChg chg="mod">
          <ac:chgData name="Thomas Dekelver" userId="5a741dbf-2326-4b2b-aa8b-1d655252cb50" providerId="ADAL" clId="{BA55FEA3-4E2D-4536-9AD6-AECF66EC9C3D}" dt="2020-09-23T12:02:27.382" v="6482" actId="20577"/>
          <ac:spMkLst>
            <pc:docMk/>
            <pc:sldMk cId="4098322471" sldId="384"/>
            <ac:spMk id="7" creationId="{3EB37FAD-DC64-4387-A48B-A856E1FCE824}"/>
          </ac:spMkLst>
        </pc:spChg>
      </pc:sldChg>
      <pc:sldChg chg="modSp new mod">
        <pc:chgData name="Thomas Dekelver" userId="5a741dbf-2326-4b2b-aa8b-1d655252cb50" providerId="ADAL" clId="{BA55FEA3-4E2D-4536-9AD6-AECF66EC9C3D}" dt="2020-09-23T13:58:19.355" v="7789" actId="20577"/>
        <pc:sldMkLst>
          <pc:docMk/>
          <pc:sldMk cId="992031133" sldId="385"/>
        </pc:sldMkLst>
        <pc:spChg chg="mod">
          <ac:chgData name="Thomas Dekelver" userId="5a741dbf-2326-4b2b-aa8b-1d655252cb50" providerId="ADAL" clId="{BA55FEA3-4E2D-4536-9AD6-AECF66EC9C3D}" dt="2020-09-23T13:50:56.183" v="7621" actId="20577"/>
          <ac:spMkLst>
            <pc:docMk/>
            <pc:sldMk cId="992031133" sldId="385"/>
            <ac:spMk id="2" creationId="{80CE7F78-796D-4BD8-9EC7-3AB851E6384A}"/>
          </ac:spMkLst>
        </pc:spChg>
        <pc:spChg chg="mod">
          <ac:chgData name="Thomas Dekelver" userId="5a741dbf-2326-4b2b-aa8b-1d655252cb50" providerId="ADAL" clId="{BA55FEA3-4E2D-4536-9AD6-AECF66EC9C3D}" dt="2020-09-23T13:58:19.355" v="7789" actId="20577"/>
          <ac:spMkLst>
            <pc:docMk/>
            <pc:sldMk cId="992031133" sldId="385"/>
            <ac:spMk id="3" creationId="{AA60501B-2819-4499-85CB-DECD059B7B0D}"/>
          </ac:spMkLst>
        </pc:spChg>
      </pc:sldChg>
      <pc:sldChg chg="addSp modSp new mod">
        <pc:chgData name="Thomas Dekelver" userId="5a741dbf-2326-4b2b-aa8b-1d655252cb50" providerId="ADAL" clId="{BA55FEA3-4E2D-4536-9AD6-AECF66EC9C3D}" dt="2020-09-23T12:49:13.910" v="6957" actId="20577"/>
        <pc:sldMkLst>
          <pc:docMk/>
          <pc:sldMk cId="3208877845" sldId="386"/>
        </pc:sldMkLst>
        <pc:spChg chg="mod">
          <ac:chgData name="Thomas Dekelver" userId="5a741dbf-2326-4b2b-aa8b-1d655252cb50" providerId="ADAL" clId="{BA55FEA3-4E2D-4536-9AD6-AECF66EC9C3D}" dt="2020-09-23T12:15:44.753" v="6584" actId="20577"/>
          <ac:spMkLst>
            <pc:docMk/>
            <pc:sldMk cId="3208877845" sldId="386"/>
            <ac:spMk id="2" creationId="{741EA31D-A071-4D10-AF7D-5019D03F7C98}"/>
          </ac:spMkLst>
        </pc:spChg>
        <pc:spChg chg="mod">
          <ac:chgData name="Thomas Dekelver" userId="5a741dbf-2326-4b2b-aa8b-1d655252cb50" providerId="ADAL" clId="{BA55FEA3-4E2D-4536-9AD6-AECF66EC9C3D}" dt="2020-09-23T12:49:13.910" v="6957" actId="20577"/>
          <ac:spMkLst>
            <pc:docMk/>
            <pc:sldMk cId="3208877845" sldId="386"/>
            <ac:spMk id="3" creationId="{4773E4CC-5C13-4F51-AC8B-61D5BBA990AD}"/>
          </ac:spMkLst>
        </pc:spChg>
        <pc:picChg chg="add mod">
          <ac:chgData name="Thomas Dekelver" userId="5a741dbf-2326-4b2b-aa8b-1d655252cb50" providerId="ADAL" clId="{BA55FEA3-4E2D-4536-9AD6-AECF66EC9C3D}" dt="2020-09-23T12:26:04.957" v="6757" actId="1076"/>
          <ac:picMkLst>
            <pc:docMk/>
            <pc:sldMk cId="3208877845" sldId="386"/>
            <ac:picMk id="7" creationId="{AB3DA347-FB37-44DB-8140-39E9E19DD5D1}"/>
          </ac:picMkLst>
        </pc:picChg>
        <pc:picChg chg="add mod">
          <ac:chgData name="Thomas Dekelver" userId="5a741dbf-2326-4b2b-aa8b-1d655252cb50" providerId="ADAL" clId="{BA55FEA3-4E2D-4536-9AD6-AECF66EC9C3D}" dt="2020-09-23T12:26:07.754" v="6758" actId="1076"/>
          <ac:picMkLst>
            <pc:docMk/>
            <pc:sldMk cId="3208877845" sldId="386"/>
            <ac:picMk id="9" creationId="{F1AC0DC6-0501-44AE-9554-FA1D0832415B}"/>
          </ac:picMkLst>
        </pc:picChg>
      </pc:sldChg>
      <pc:sldChg chg="modSp add mod">
        <pc:chgData name="Thomas Dekelver" userId="5a741dbf-2326-4b2b-aa8b-1d655252cb50" providerId="ADAL" clId="{BA55FEA3-4E2D-4536-9AD6-AECF66EC9C3D}" dt="2020-09-23T12:15:39.176" v="6567" actId="20577"/>
        <pc:sldMkLst>
          <pc:docMk/>
          <pc:sldMk cId="2415851800" sldId="387"/>
        </pc:sldMkLst>
        <pc:spChg chg="mod">
          <ac:chgData name="Thomas Dekelver" userId="5a741dbf-2326-4b2b-aa8b-1d655252cb50" providerId="ADAL" clId="{BA55FEA3-4E2D-4536-9AD6-AECF66EC9C3D}" dt="2020-09-23T12:15:30.288" v="6538" actId="20577"/>
          <ac:spMkLst>
            <pc:docMk/>
            <pc:sldMk cId="2415851800" sldId="387"/>
            <ac:spMk id="6" creationId="{F678C6A0-80D6-47AF-806A-F296F503A0B1}"/>
          </ac:spMkLst>
        </pc:spChg>
        <pc:spChg chg="mod">
          <ac:chgData name="Thomas Dekelver" userId="5a741dbf-2326-4b2b-aa8b-1d655252cb50" providerId="ADAL" clId="{BA55FEA3-4E2D-4536-9AD6-AECF66EC9C3D}" dt="2020-09-23T12:15:39.176" v="6567" actId="20577"/>
          <ac:spMkLst>
            <pc:docMk/>
            <pc:sldMk cId="2415851800" sldId="387"/>
            <ac:spMk id="7" creationId="{3EB37FAD-DC64-4387-A48B-A856E1FCE824}"/>
          </ac:spMkLst>
        </pc:spChg>
      </pc:sldChg>
      <pc:sldChg chg="modSp new mod">
        <pc:chgData name="Thomas Dekelver" userId="5a741dbf-2326-4b2b-aa8b-1d655252cb50" providerId="ADAL" clId="{BA55FEA3-4E2D-4536-9AD6-AECF66EC9C3D}" dt="2020-09-23T13:01:22.485" v="7526" actId="20577"/>
        <pc:sldMkLst>
          <pc:docMk/>
          <pc:sldMk cId="2789122428" sldId="388"/>
        </pc:sldMkLst>
        <pc:spChg chg="mod">
          <ac:chgData name="Thomas Dekelver" userId="5a741dbf-2326-4b2b-aa8b-1d655252cb50" providerId="ADAL" clId="{BA55FEA3-4E2D-4536-9AD6-AECF66EC9C3D}" dt="2020-09-23T12:49:35.455" v="6973" actId="20577"/>
          <ac:spMkLst>
            <pc:docMk/>
            <pc:sldMk cId="2789122428" sldId="388"/>
            <ac:spMk id="2" creationId="{C0C221F1-7A9B-497D-A054-5B4985D29A51}"/>
          </ac:spMkLst>
        </pc:spChg>
        <pc:spChg chg="mod">
          <ac:chgData name="Thomas Dekelver" userId="5a741dbf-2326-4b2b-aa8b-1d655252cb50" providerId="ADAL" clId="{BA55FEA3-4E2D-4536-9AD6-AECF66EC9C3D}" dt="2020-09-23T13:01:22.485" v="7526" actId="20577"/>
          <ac:spMkLst>
            <pc:docMk/>
            <pc:sldMk cId="2789122428" sldId="388"/>
            <ac:spMk id="3" creationId="{B24F4FC4-71A7-49D5-9807-1BC09CB74A87}"/>
          </ac:spMkLst>
        </pc:spChg>
      </pc:sldChg>
      <pc:sldChg chg="addSp modSp new mod">
        <pc:chgData name="Thomas Dekelver" userId="5a741dbf-2326-4b2b-aa8b-1d655252cb50" providerId="ADAL" clId="{BA55FEA3-4E2D-4536-9AD6-AECF66EC9C3D}" dt="2020-09-24T13:31:46.787" v="8402" actId="1076"/>
        <pc:sldMkLst>
          <pc:docMk/>
          <pc:sldMk cId="5576186" sldId="389"/>
        </pc:sldMkLst>
        <pc:spChg chg="mod">
          <ac:chgData name="Thomas Dekelver" userId="5a741dbf-2326-4b2b-aa8b-1d655252cb50" providerId="ADAL" clId="{BA55FEA3-4E2D-4536-9AD6-AECF66EC9C3D}" dt="2020-09-23T13:14:53.094" v="7555" actId="20577"/>
          <ac:spMkLst>
            <pc:docMk/>
            <pc:sldMk cId="5576186" sldId="389"/>
            <ac:spMk id="2" creationId="{B06721C5-4340-4B9B-9ECB-B1FC147B9643}"/>
          </ac:spMkLst>
        </pc:spChg>
        <pc:spChg chg="mod">
          <ac:chgData name="Thomas Dekelver" userId="5a741dbf-2326-4b2b-aa8b-1d655252cb50" providerId="ADAL" clId="{BA55FEA3-4E2D-4536-9AD6-AECF66EC9C3D}" dt="2020-09-24T13:30:52.929" v="8394" actId="20577"/>
          <ac:spMkLst>
            <pc:docMk/>
            <pc:sldMk cId="5576186" sldId="389"/>
            <ac:spMk id="3" creationId="{29685F79-88AB-4D58-906A-B58927A2F84B}"/>
          </ac:spMkLst>
        </pc:spChg>
        <pc:picChg chg="add mod">
          <ac:chgData name="Thomas Dekelver" userId="5a741dbf-2326-4b2b-aa8b-1d655252cb50" providerId="ADAL" clId="{BA55FEA3-4E2D-4536-9AD6-AECF66EC9C3D}" dt="2020-09-24T13:31:46.787" v="8402" actId="1076"/>
          <ac:picMkLst>
            <pc:docMk/>
            <pc:sldMk cId="5576186" sldId="389"/>
            <ac:picMk id="7" creationId="{43D105FC-60B9-4133-8D62-FC58099B544D}"/>
          </ac:picMkLst>
        </pc:picChg>
      </pc:sldChg>
      <pc:sldChg chg="delSp modSp add del mod">
        <pc:chgData name="Thomas Dekelver" userId="5a741dbf-2326-4b2b-aa8b-1d655252cb50" providerId="ADAL" clId="{BA55FEA3-4E2D-4536-9AD6-AECF66EC9C3D}" dt="2020-09-28T07:06:51.165" v="8429" actId="47"/>
        <pc:sldMkLst>
          <pc:docMk/>
          <pc:sldMk cId="3788908279" sldId="390"/>
        </pc:sldMkLst>
        <pc:spChg chg="del">
          <ac:chgData name="Thomas Dekelver" userId="5a741dbf-2326-4b2b-aa8b-1d655252cb50" providerId="ADAL" clId="{BA55FEA3-4E2D-4536-9AD6-AECF66EC9C3D}" dt="2020-09-24T14:11:37.665" v="8416" actId="478"/>
          <ac:spMkLst>
            <pc:docMk/>
            <pc:sldMk cId="3788908279" sldId="390"/>
            <ac:spMk id="5" creationId="{A61ABCC4-9A02-48EB-B4F1-B84F691B3FE1}"/>
          </ac:spMkLst>
        </pc:spChg>
        <pc:spChg chg="del">
          <ac:chgData name="Thomas Dekelver" userId="5a741dbf-2326-4b2b-aa8b-1d655252cb50" providerId="ADAL" clId="{BA55FEA3-4E2D-4536-9AD6-AECF66EC9C3D}" dt="2020-09-24T14:11:40.163" v="8418" actId="478"/>
          <ac:spMkLst>
            <pc:docMk/>
            <pc:sldMk cId="3788908279" sldId="390"/>
            <ac:spMk id="6" creationId="{50E60171-CE07-4470-B0A5-7037015947CB}"/>
          </ac:spMkLst>
        </pc:spChg>
        <pc:spChg chg="del mod">
          <ac:chgData name="Thomas Dekelver" userId="5a741dbf-2326-4b2b-aa8b-1d655252cb50" providerId="ADAL" clId="{BA55FEA3-4E2D-4536-9AD6-AECF66EC9C3D}" dt="2020-09-24T14:11:42.726" v="8420" actId="478"/>
          <ac:spMkLst>
            <pc:docMk/>
            <pc:sldMk cId="3788908279" sldId="390"/>
            <ac:spMk id="7" creationId="{0F88E1A6-6B68-44B5-9B7F-362E0A6A608F}"/>
          </ac:spMkLst>
        </pc:spChg>
        <pc:spChg chg="mod">
          <ac:chgData name="Thomas Dekelver" userId="5a741dbf-2326-4b2b-aa8b-1d655252cb50" providerId="ADAL" clId="{BA55FEA3-4E2D-4536-9AD6-AECF66EC9C3D}" dt="2020-09-24T14:09:43.310" v="8408" actId="207"/>
          <ac:spMkLst>
            <pc:docMk/>
            <pc:sldMk cId="3788908279" sldId="390"/>
            <ac:spMk id="8" creationId="{3DA646B4-AD1A-4029-A837-CD69F8D1AC8D}"/>
          </ac:spMkLst>
        </pc:spChg>
        <pc:spChg chg="mod">
          <ac:chgData name="Thomas Dekelver" userId="5a741dbf-2326-4b2b-aa8b-1d655252cb50" providerId="ADAL" clId="{BA55FEA3-4E2D-4536-9AD6-AECF66EC9C3D}" dt="2020-09-24T14:09:56.198" v="8409" actId="207"/>
          <ac:spMkLst>
            <pc:docMk/>
            <pc:sldMk cId="3788908279" sldId="390"/>
            <ac:spMk id="9" creationId="{F6F8FEA8-A116-4AB4-BA82-CBFD05AB6A6B}"/>
          </ac:spMkLst>
        </pc:spChg>
        <pc:spChg chg="mod">
          <ac:chgData name="Thomas Dekelver" userId="5a741dbf-2326-4b2b-aa8b-1d655252cb50" providerId="ADAL" clId="{BA55FEA3-4E2D-4536-9AD6-AECF66EC9C3D}" dt="2020-09-24T14:09:43.310" v="8408" actId="207"/>
          <ac:spMkLst>
            <pc:docMk/>
            <pc:sldMk cId="3788908279" sldId="390"/>
            <ac:spMk id="10" creationId="{7E919FF4-E25A-4172-A0AD-12A40746C6A4}"/>
          </ac:spMkLst>
        </pc:spChg>
        <pc:spChg chg="del">
          <ac:chgData name="Thomas Dekelver" userId="5a741dbf-2326-4b2b-aa8b-1d655252cb50" providerId="ADAL" clId="{BA55FEA3-4E2D-4536-9AD6-AECF66EC9C3D}" dt="2020-09-24T14:11:35.094" v="8415" actId="478"/>
          <ac:spMkLst>
            <pc:docMk/>
            <pc:sldMk cId="3788908279" sldId="390"/>
            <ac:spMk id="11" creationId="{FB218C50-069B-4FF0-99F5-4B7B846138D9}"/>
          </ac:spMkLst>
        </pc:spChg>
        <pc:spChg chg="mod">
          <ac:chgData name="Thomas Dekelver" userId="5a741dbf-2326-4b2b-aa8b-1d655252cb50" providerId="ADAL" clId="{BA55FEA3-4E2D-4536-9AD6-AECF66EC9C3D}" dt="2020-09-24T14:09:43.310" v="8408" actId="207"/>
          <ac:spMkLst>
            <pc:docMk/>
            <pc:sldMk cId="3788908279" sldId="390"/>
            <ac:spMk id="12" creationId="{05B61A8D-E4BC-4C77-870A-E857D019CFAD}"/>
          </ac:spMkLst>
        </pc:spChg>
        <pc:spChg chg="mod">
          <ac:chgData name="Thomas Dekelver" userId="5a741dbf-2326-4b2b-aa8b-1d655252cb50" providerId="ADAL" clId="{BA55FEA3-4E2D-4536-9AD6-AECF66EC9C3D}" dt="2020-09-24T14:09:43.310" v="8408" actId="207"/>
          <ac:spMkLst>
            <pc:docMk/>
            <pc:sldMk cId="3788908279" sldId="390"/>
            <ac:spMk id="13" creationId="{25842970-B373-4B7C-A1B4-539435B6A91D}"/>
          </ac:spMkLst>
        </pc:spChg>
        <pc:spChg chg="mod">
          <ac:chgData name="Thomas Dekelver" userId="5a741dbf-2326-4b2b-aa8b-1d655252cb50" providerId="ADAL" clId="{BA55FEA3-4E2D-4536-9AD6-AECF66EC9C3D}" dt="2020-09-24T14:09:19.190" v="8406" actId="207"/>
          <ac:spMkLst>
            <pc:docMk/>
            <pc:sldMk cId="3788908279" sldId="390"/>
            <ac:spMk id="14" creationId="{BA19D836-99EF-49B0-AC75-CB19AD7220E0}"/>
          </ac:spMkLst>
        </pc:spChg>
        <pc:spChg chg="mod">
          <ac:chgData name="Thomas Dekelver" userId="5a741dbf-2326-4b2b-aa8b-1d655252cb50" providerId="ADAL" clId="{BA55FEA3-4E2D-4536-9AD6-AECF66EC9C3D}" dt="2020-09-24T14:09:19.190" v="8406" actId="207"/>
          <ac:spMkLst>
            <pc:docMk/>
            <pc:sldMk cId="3788908279" sldId="390"/>
            <ac:spMk id="15" creationId="{CC9E0EAA-29EF-427C-8D2F-489DB6349894}"/>
          </ac:spMkLst>
        </pc:spChg>
        <pc:spChg chg="del">
          <ac:chgData name="Thomas Dekelver" userId="5a741dbf-2326-4b2b-aa8b-1d655252cb50" providerId="ADAL" clId="{BA55FEA3-4E2D-4536-9AD6-AECF66EC9C3D}" dt="2020-09-24T14:11:39.279" v="8417" actId="478"/>
          <ac:spMkLst>
            <pc:docMk/>
            <pc:sldMk cId="3788908279" sldId="390"/>
            <ac:spMk id="16" creationId="{78CAFD04-A9F8-46FF-8E8C-C96688DCAAD3}"/>
          </ac:spMkLst>
        </pc:spChg>
        <pc:spChg chg="del">
          <ac:chgData name="Thomas Dekelver" userId="5a741dbf-2326-4b2b-aa8b-1d655252cb50" providerId="ADAL" clId="{BA55FEA3-4E2D-4536-9AD6-AECF66EC9C3D}" dt="2020-09-24T14:11:37.665" v="8416" actId="478"/>
          <ac:spMkLst>
            <pc:docMk/>
            <pc:sldMk cId="3788908279" sldId="390"/>
            <ac:spMk id="17" creationId="{CF4AD0CA-7968-41FA-B981-3D62BED2DCE5}"/>
          </ac:spMkLst>
        </pc:spChg>
        <pc:spChg chg="del">
          <ac:chgData name="Thomas Dekelver" userId="5a741dbf-2326-4b2b-aa8b-1d655252cb50" providerId="ADAL" clId="{BA55FEA3-4E2D-4536-9AD6-AECF66EC9C3D}" dt="2020-09-24T14:11:37.665" v="8416" actId="478"/>
          <ac:spMkLst>
            <pc:docMk/>
            <pc:sldMk cId="3788908279" sldId="390"/>
            <ac:spMk id="18" creationId="{ABCB7450-F9E0-4CB9-A64E-BF64F581A100}"/>
          </ac:spMkLst>
        </pc:spChg>
        <pc:spChg chg="del">
          <ac:chgData name="Thomas Dekelver" userId="5a741dbf-2326-4b2b-aa8b-1d655252cb50" providerId="ADAL" clId="{BA55FEA3-4E2D-4536-9AD6-AECF66EC9C3D}" dt="2020-09-24T14:11:37.665" v="8416" actId="478"/>
          <ac:spMkLst>
            <pc:docMk/>
            <pc:sldMk cId="3788908279" sldId="390"/>
            <ac:spMk id="20" creationId="{861A0192-92D1-49B1-9BD3-15F412C43511}"/>
          </ac:spMkLst>
        </pc:spChg>
        <pc:spChg chg="mod">
          <ac:chgData name="Thomas Dekelver" userId="5a741dbf-2326-4b2b-aa8b-1d655252cb50" providerId="ADAL" clId="{BA55FEA3-4E2D-4536-9AD6-AECF66EC9C3D}" dt="2020-09-24T14:09:56.198" v="8409" actId="207"/>
          <ac:spMkLst>
            <pc:docMk/>
            <pc:sldMk cId="3788908279" sldId="390"/>
            <ac:spMk id="25" creationId="{116A80AF-C6DD-4D81-8DF6-B460E6310A34}"/>
          </ac:spMkLst>
        </pc:spChg>
        <pc:spChg chg="mod">
          <ac:chgData name="Thomas Dekelver" userId="5a741dbf-2326-4b2b-aa8b-1d655252cb50" providerId="ADAL" clId="{BA55FEA3-4E2D-4536-9AD6-AECF66EC9C3D}" dt="2020-09-24T14:09:56.198" v="8409" actId="207"/>
          <ac:spMkLst>
            <pc:docMk/>
            <pc:sldMk cId="3788908279" sldId="390"/>
            <ac:spMk id="26" creationId="{0B334437-813F-42D2-AE5B-4CCC43E95B8B}"/>
          </ac:spMkLst>
        </pc:spChg>
        <pc:spChg chg="mod">
          <ac:chgData name="Thomas Dekelver" userId="5a741dbf-2326-4b2b-aa8b-1d655252cb50" providerId="ADAL" clId="{BA55FEA3-4E2D-4536-9AD6-AECF66EC9C3D}" dt="2020-09-24T14:11:15.392" v="8414" actId="207"/>
          <ac:spMkLst>
            <pc:docMk/>
            <pc:sldMk cId="3788908279" sldId="390"/>
            <ac:spMk id="27" creationId="{176AAF9F-5C6C-4136-ADBB-CB3E0657877E}"/>
          </ac:spMkLst>
        </pc:spChg>
        <pc:grpChg chg="mod">
          <ac:chgData name="Thomas Dekelver" userId="5a741dbf-2326-4b2b-aa8b-1d655252cb50" providerId="ADAL" clId="{BA55FEA3-4E2D-4536-9AD6-AECF66EC9C3D}" dt="2020-09-24T14:09:29.427" v="8407" actId="1367"/>
          <ac:grpSpMkLst>
            <pc:docMk/>
            <pc:sldMk cId="3788908279" sldId="390"/>
            <ac:grpSpMk id="28" creationId="{85E39EE5-8607-45F2-AA55-141349FA0B06}"/>
          </ac:grpSpMkLst>
        </pc:grpChg>
        <pc:picChg chg="mod">
          <ac:chgData name="Thomas Dekelver" userId="5a741dbf-2326-4b2b-aa8b-1d655252cb50" providerId="ADAL" clId="{BA55FEA3-4E2D-4536-9AD6-AECF66EC9C3D}" dt="2020-09-24T14:09:04.665" v="8405"/>
          <ac:picMkLst>
            <pc:docMk/>
            <pc:sldMk cId="3788908279" sldId="390"/>
            <ac:picMk id="21" creationId="{C04CC450-4ADD-4F19-AB44-F53AE7664EB5}"/>
          </ac:picMkLst>
        </pc:picChg>
        <pc:picChg chg="mod">
          <ac:chgData name="Thomas Dekelver" userId="5a741dbf-2326-4b2b-aa8b-1d655252cb50" providerId="ADAL" clId="{BA55FEA3-4E2D-4536-9AD6-AECF66EC9C3D}" dt="2020-09-24T14:08:56.758" v="8404"/>
          <ac:picMkLst>
            <pc:docMk/>
            <pc:sldMk cId="3788908279" sldId="390"/>
            <ac:picMk id="22" creationId="{85B62E18-C34C-403F-BB33-9637B77B7AAF}"/>
          </ac:picMkLst>
        </pc:picChg>
        <pc:picChg chg="del">
          <ac:chgData name="Thomas Dekelver" userId="5a741dbf-2326-4b2b-aa8b-1d655252cb50" providerId="ADAL" clId="{BA55FEA3-4E2D-4536-9AD6-AECF66EC9C3D}" dt="2020-09-24T14:11:37.665" v="8416" actId="478"/>
          <ac:picMkLst>
            <pc:docMk/>
            <pc:sldMk cId="3788908279" sldId="390"/>
            <ac:picMk id="23" creationId="{333A80C0-6506-4F31-A3B3-7E855C33217D}"/>
          </ac:picMkLst>
        </pc:picChg>
        <pc:picChg chg="del">
          <ac:chgData name="Thomas Dekelver" userId="5a741dbf-2326-4b2b-aa8b-1d655252cb50" providerId="ADAL" clId="{BA55FEA3-4E2D-4536-9AD6-AECF66EC9C3D}" dt="2020-09-24T14:11:37.665" v="8416" actId="478"/>
          <ac:picMkLst>
            <pc:docMk/>
            <pc:sldMk cId="3788908279" sldId="390"/>
            <ac:picMk id="24" creationId="{3EB30AC7-1F22-4614-B936-A4733D714821}"/>
          </ac:picMkLst>
        </pc:picChg>
        <pc:cxnChg chg="del">
          <ac:chgData name="Thomas Dekelver" userId="5a741dbf-2326-4b2b-aa8b-1d655252cb50" providerId="ADAL" clId="{BA55FEA3-4E2D-4536-9AD6-AECF66EC9C3D}" dt="2020-09-24T14:11:37.665" v="8416" actId="478"/>
          <ac:cxnSpMkLst>
            <pc:docMk/>
            <pc:sldMk cId="3788908279" sldId="390"/>
            <ac:cxnSpMk id="19" creationId="{DE9312DC-4CE6-49B2-8800-FAFDEF8F0080}"/>
          </ac:cxnSpMkLst>
        </pc:cxnChg>
      </pc:sldChg>
    </pc:docChg>
  </pc:docChgLst>
  <pc:docChgLst>
    <pc:chgData name="Thomas Dekelver" userId="5a741dbf-2326-4b2b-aa8b-1d655252cb50" providerId="ADAL" clId="{27BB67F0-0C34-4FDF-A594-8CA5229C39F4}"/>
    <pc:docChg chg="undo custSel addSld delSld modSld sldOrd addSection modSection">
      <pc:chgData name="Thomas Dekelver" userId="5a741dbf-2326-4b2b-aa8b-1d655252cb50" providerId="ADAL" clId="{27BB67F0-0C34-4FDF-A594-8CA5229C39F4}" dt="2021-09-26T12:36:51.528" v="4028" actId="20577"/>
      <pc:docMkLst>
        <pc:docMk/>
      </pc:docMkLst>
      <pc:sldChg chg="modSp mod">
        <pc:chgData name="Thomas Dekelver" userId="5a741dbf-2326-4b2b-aa8b-1d655252cb50" providerId="ADAL" clId="{27BB67F0-0C34-4FDF-A594-8CA5229C39F4}" dt="2021-09-20T08:11:14.468" v="358" actId="20577"/>
        <pc:sldMkLst>
          <pc:docMk/>
          <pc:sldMk cId="1271761870" sldId="267"/>
        </pc:sldMkLst>
        <pc:spChg chg="mod">
          <ac:chgData name="Thomas Dekelver" userId="5a741dbf-2326-4b2b-aa8b-1d655252cb50" providerId="ADAL" clId="{27BB67F0-0C34-4FDF-A594-8CA5229C39F4}" dt="2021-09-20T08:11:14.468" v="358" actId="20577"/>
          <ac:spMkLst>
            <pc:docMk/>
            <pc:sldMk cId="1271761870" sldId="267"/>
            <ac:spMk id="3" creationId="{266721D6-E368-467D-A50F-470943D0AB9E}"/>
          </ac:spMkLst>
        </pc:spChg>
      </pc:sldChg>
      <pc:sldChg chg="modSp mod">
        <pc:chgData name="Thomas Dekelver" userId="5a741dbf-2326-4b2b-aa8b-1d655252cb50" providerId="ADAL" clId="{27BB67F0-0C34-4FDF-A594-8CA5229C39F4}" dt="2021-09-20T07:40:26.492" v="22" actId="20577"/>
        <pc:sldMkLst>
          <pc:docMk/>
          <pc:sldMk cId="957867790" sldId="329"/>
        </pc:sldMkLst>
        <pc:spChg chg="mod">
          <ac:chgData name="Thomas Dekelver" userId="5a741dbf-2326-4b2b-aa8b-1d655252cb50" providerId="ADAL" clId="{27BB67F0-0C34-4FDF-A594-8CA5229C39F4}" dt="2021-09-20T07:40:26.492" v="22" actId="20577"/>
          <ac:spMkLst>
            <pc:docMk/>
            <pc:sldMk cId="957867790" sldId="329"/>
            <ac:spMk id="2" creationId="{ACFD19B9-ECC4-435A-A98E-2EC1A89D7337}"/>
          </ac:spMkLst>
        </pc:spChg>
        <pc:spChg chg="mod">
          <ac:chgData name="Thomas Dekelver" userId="5a741dbf-2326-4b2b-aa8b-1d655252cb50" providerId="ADAL" clId="{27BB67F0-0C34-4FDF-A594-8CA5229C39F4}" dt="2021-09-20T07:40:16.719" v="4" actId="20577"/>
          <ac:spMkLst>
            <pc:docMk/>
            <pc:sldMk cId="957867790" sldId="329"/>
            <ac:spMk id="4" creationId="{62A3E548-0A73-4094-88A6-D75B347B91D3}"/>
          </ac:spMkLst>
        </pc:spChg>
      </pc:sldChg>
      <pc:sldChg chg="addSp modSp mod">
        <pc:chgData name="Thomas Dekelver" userId="5a741dbf-2326-4b2b-aa8b-1d655252cb50" providerId="ADAL" clId="{27BB67F0-0C34-4FDF-A594-8CA5229C39F4}" dt="2021-09-26T09:02:47.280" v="2941" actId="20577"/>
        <pc:sldMkLst>
          <pc:docMk/>
          <pc:sldMk cId="3820519947" sldId="334"/>
        </pc:sldMkLst>
        <pc:spChg chg="mod">
          <ac:chgData name="Thomas Dekelver" userId="5a741dbf-2326-4b2b-aa8b-1d655252cb50" providerId="ADAL" clId="{27BB67F0-0C34-4FDF-A594-8CA5229C39F4}" dt="2021-09-26T09:02:47.280" v="2941" actId="20577"/>
          <ac:spMkLst>
            <pc:docMk/>
            <pc:sldMk cId="3820519947" sldId="334"/>
            <ac:spMk id="2" creationId="{6EE33E6C-1349-4EE3-A26E-7BA1D4E0464F}"/>
          </ac:spMkLst>
        </pc:spChg>
        <pc:spChg chg="add mod">
          <ac:chgData name="Thomas Dekelver" userId="5a741dbf-2326-4b2b-aa8b-1d655252cb50" providerId="ADAL" clId="{27BB67F0-0C34-4FDF-A594-8CA5229C39F4}" dt="2021-09-20T07:45:23.877" v="33" actId="1076"/>
          <ac:spMkLst>
            <pc:docMk/>
            <pc:sldMk cId="3820519947" sldId="334"/>
            <ac:spMk id="5" creationId="{73A9BE66-4602-43AA-902E-6989DB33C6BC}"/>
          </ac:spMkLst>
        </pc:spChg>
      </pc:sldChg>
      <pc:sldChg chg="addSp delSp modSp mod">
        <pc:chgData name="Thomas Dekelver" userId="5a741dbf-2326-4b2b-aa8b-1d655252cb50" providerId="ADAL" clId="{27BB67F0-0C34-4FDF-A594-8CA5229C39F4}" dt="2021-09-26T12:36:51.528" v="4028" actId="20577"/>
        <pc:sldMkLst>
          <pc:docMk/>
          <pc:sldMk cId="3158966909" sldId="342"/>
        </pc:sldMkLst>
        <pc:spChg chg="mod">
          <ac:chgData name="Thomas Dekelver" userId="5a741dbf-2326-4b2b-aa8b-1d655252cb50" providerId="ADAL" clId="{27BB67F0-0C34-4FDF-A594-8CA5229C39F4}" dt="2021-09-26T12:36:51.528" v="4028" actId="20577"/>
          <ac:spMkLst>
            <pc:docMk/>
            <pc:sldMk cId="3158966909" sldId="342"/>
            <ac:spMk id="3" creationId="{266721D6-E368-467D-A50F-470943D0AB9E}"/>
          </ac:spMkLst>
        </pc:spChg>
        <pc:spChg chg="add del mod">
          <ac:chgData name="Thomas Dekelver" userId="5a741dbf-2326-4b2b-aa8b-1d655252cb50" providerId="ADAL" clId="{27BB67F0-0C34-4FDF-A594-8CA5229C39F4}" dt="2021-09-26T12:35:51.369" v="3976" actId="478"/>
          <ac:spMkLst>
            <pc:docMk/>
            <pc:sldMk cId="3158966909" sldId="342"/>
            <ac:spMk id="8" creationId="{647DB474-0E37-45C2-92DB-E4F936213C8F}"/>
          </ac:spMkLst>
        </pc:spChg>
        <pc:picChg chg="add mod">
          <ac:chgData name="Thomas Dekelver" userId="5a741dbf-2326-4b2b-aa8b-1d655252cb50" providerId="ADAL" clId="{27BB67F0-0C34-4FDF-A594-8CA5229C39F4}" dt="2021-09-26T12:35:55.244" v="3977" actId="1076"/>
          <ac:picMkLst>
            <pc:docMk/>
            <pc:sldMk cId="3158966909" sldId="342"/>
            <ac:picMk id="7" creationId="{832C0429-E6BF-4EC5-AED9-D5B4972F4D74}"/>
          </ac:picMkLst>
        </pc:picChg>
        <pc:picChg chg="del">
          <ac:chgData name="Thomas Dekelver" userId="5a741dbf-2326-4b2b-aa8b-1d655252cb50" providerId="ADAL" clId="{27BB67F0-0C34-4FDF-A594-8CA5229C39F4}" dt="2021-09-20T08:12:37.851" v="366" actId="478"/>
          <ac:picMkLst>
            <pc:docMk/>
            <pc:sldMk cId="3158966909" sldId="342"/>
            <ac:picMk id="7" creationId="{BB16FA47-8E78-40BC-AD9C-B925CE9A9DEB}"/>
          </ac:picMkLst>
        </pc:picChg>
      </pc:sldChg>
      <pc:sldChg chg="modNotesTx">
        <pc:chgData name="Thomas Dekelver" userId="5a741dbf-2326-4b2b-aa8b-1d655252cb50" providerId="ADAL" clId="{27BB67F0-0C34-4FDF-A594-8CA5229C39F4}" dt="2021-09-26T11:21:41.686" v="3663" actId="113"/>
        <pc:sldMkLst>
          <pc:docMk/>
          <pc:sldMk cId="812018468" sldId="346"/>
        </pc:sldMkLst>
      </pc:sldChg>
      <pc:sldChg chg="del">
        <pc:chgData name="Thomas Dekelver" userId="5a741dbf-2326-4b2b-aa8b-1d655252cb50" providerId="ADAL" clId="{27BB67F0-0C34-4FDF-A594-8CA5229C39F4}" dt="2021-09-20T08:47:06.039" v="452" actId="47"/>
        <pc:sldMkLst>
          <pc:docMk/>
          <pc:sldMk cId="1005286841" sldId="347"/>
        </pc:sldMkLst>
      </pc:sldChg>
      <pc:sldChg chg="modNotesTx">
        <pc:chgData name="Thomas Dekelver" userId="5a741dbf-2326-4b2b-aa8b-1d655252cb50" providerId="ADAL" clId="{27BB67F0-0C34-4FDF-A594-8CA5229C39F4}" dt="2021-09-20T09:31:59.503" v="1006" actId="20577"/>
        <pc:sldMkLst>
          <pc:docMk/>
          <pc:sldMk cId="141129257" sldId="350"/>
        </pc:sldMkLst>
      </pc:sldChg>
      <pc:sldChg chg="modNotesTx">
        <pc:chgData name="Thomas Dekelver" userId="5a741dbf-2326-4b2b-aa8b-1d655252cb50" providerId="ADAL" clId="{27BB67F0-0C34-4FDF-A594-8CA5229C39F4}" dt="2021-09-20T09:32:58.875" v="1137" actId="20577"/>
        <pc:sldMkLst>
          <pc:docMk/>
          <pc:sldMk cId="212311801" sldId="351"/>
        </pc:sldMkLst>
      </pc:sldChg>
      <pc:sldChg chg="modNotesTx">
        <pc:chgData name="Thomas Dekelver" userId="5a741dbf-2326-4b2b-aa8b-1d655252cb50" providerId="ADAL" clId="{27BB67F0-0C34-4FDF-A594-8CA5229C39F4}" dt="2021-09-20T09:32:31.703" v="1064" actId="20577"/>
        <pc:sldMkLst>
          <pc:docMk/>
          <pc:sldMk cId="326245821" sldId="352"/>
        </pc:sldMkLst>
      </pc:sldChg>
      <pc:sldChg chg="modNotesTx">
        <pc:chgData name="Thomas Dekelver" userId="5a741dbf-2326-4b2b-aa8b-1d655252cb50" providerId="ADAL" clId="{27BB67F0-0C34-4FDF-A594-8CA5229C39F4}" dt="2021-09-20T09:10:59.846" v="811" actId="20577"/>
        <pc:sldMkLst>
          <pc:docMk/>
          <pc:sldMk cId="4177602325" sldId="353"/>
        </pc:sldMkLst>
      </pc:sldChg>
      <pc:sldChg chg="modNotesTx">
        <pc:chgData name="Thomas Dekelver" userId="5a741dbf-2326-4b2b-aa8b-1d655252cb50" providerId="ADAL" clId="{27BB67F0-0C34-4FDF-A594-8CA5229C39F4}" dt="2021-09-20T09:25:39.407" v="847" actId="20577"/>
        <pc:sldMkLst>
          <pc:docMk/>
          <pc:sldMk cId="57843004" sldId="354"/>
        </pc:sldMkLst>
      </pc:sldChg>
      <pc:sldChg chg="modNotesTx">
        <pc:chgData name="Thomas Dekelver" userId="5a741dbf-2326-4b2b-aa8b-1d655252cb50" providerId="ADAL" clId="{27BB67F0-0C34-4FDF-A594-8CA5229C39F4}" dt="2021-09-20T09:26:02.555" v="917" actId="20577"/>
        <pc:sldMkLst>
          <pc:docMk/>
          <pc:sldMk cId="2785588032" sldId="355"/>
        </pc:sldMkLst>
      </pc:sldChg>
      <pc:sldChg chg="modNotesTx">
        <pc:chgData name="Thomas Dekelver" userId="5a741dbf-2326-4b2b-aa8b-1d655252cb50" providerId="ADAL" clId="{27BB67F0-0C34-4FDF-A594-8CA5229C39F4}" dt="2021-09-20T09:26:21.616" v="945" actId="20577"/>
        <pc:sldMkLst>
          <pc:docMk/>
          <pc:sldMk cId="1804359499" sldId="356"/>
        </pc:sldMkLst>
      </pc:sldChg>
      <pc:sldChg chg="ord">
        <pc:chgData name="Thomas Dekelver" userId="5a741dbf-2326-4b2b-aa8b-1d655252cb50" providerId="ADAL" clId="{27BB67F0-0C34-4FDF-A594-8CA5229C39F4}" dt="2021-09-20T12:32:45.530" v="2606"/>
        <pc:sldMkLst>
          <pc:docMk/>
          <pc:sldMk cId="2495782259" sldId="365"/>
        </pc:sldMkLst>
      </pc:sldChg>
      <pc:sldChg chg="ord">
        <pc:chgData name="Thomas Dekelver" userId="5a741dbf-2326-4b2b-aa8b-1d655252cb50" providerId="ADAL" clId="{27BB67F0-0C34-4FDF-A594-8CA5229C39F4}" dt="2021-09-20T12:32:45.530" v="2606"/>
        <pc:sldMkLst>
          <pc:docMk/>
          <pc:sldMk cId="3914049522" sldId="367"/>
        </pc:sldMkLst>
      </pc:sldChg>
      <pc:sldChg chg="modSp mod ord">
        <pc:chgData name="Thomas Dekelver" userId="5a741dbf-2326-4b2b-aa8b-1d655252cb50" providerId="ADAL" clId="{27BB67F0-0C34-4FDF-A594-8CA5229C39F4}" dt="2021-09-20T12:34:04.017" v="2631" actId="20577"/>
        <pc:sldMkLst>
          <pc:docMk/>
          <pc:sldMk cId="756001796" sldId="368"/>
        </pc:sldMkLst>
        <pc:spChg chg="mod">
          <ac:chgData name="Thomas Dekelver" userId="5a741dbf-2326-4b2b-aa8b-1d655252cb50" providerId="ADAL" clId="{27BB67F0-0C34-4FDF-A594-8CA5229C39F4}" dt="2021-09-20T12:34:04.017" v="2631" actId="20577"/>
          <ac:spMkLst>
            <pc:docMk/>
            <pc:sldMk cId="756001796" sldId="368"/>
            <ac:spMk id="3" creationId="{76D27D7A-ECEA-49E9-93E3-E33178B8C800}"/>
          </ac:spMkLst>
        </pc:spChg>
      </pc:sldChg>
      <pc:sldChg chg="addSp delSp modSp mod">
        <pc:chgData name="Thomas Dekelver" userId="5a741dbf-2326-4b2b-aa8b-1d655252cb50" providerId="ADAL" clId="{27BB67F0-0C34-4FDF-A594-8CA5229C39F4}" dt="2021-09-26T10:48:59.562" v="3025" actId="478"/>
        <pc:sldMkLst>
          <pc:docMk/>
          <pc:sldMk cId="1085985730" sldId="377"/>
        </pc:sldMkLst>
        <pc:spChg chg="add del mod">
          <ac:chgData name="Thomas Dekelver" userId="5a741dbf-2326-4b2b-aa8b-1d655252cb50" providerId="ADAL" clId="{27BB67F0-0C34-4FDF-A594-8CA5229C39F4}" dt="2021-09-26T10:48:49.555" v="3016"/>
          <ac:spMkLst>
            <pc:docMk/>
            <pc:sldMk cId="1085985730" sldId="377"/>
            <ac:spMk id="2" creationId="{176B0F38-C7A6-4EC9-80DE-3A2817D2600C}"/>
          </ac:spMkLst>
        </pc:spChg>
        <pc:spChg chg="add del mod">
          <ac:chgData name="Thomas Dekelver" userId="5a741dbf-2326-4b2b-aa8b-1d655252cb50" providerId="ADAL" clId="{27BB67F0-0C34-4FDF-A594-8CA5229C39F4}" dt="2021-09-26T10:48:59.562" v="3025" actId="478"/>
          <ac:spMkLst>
            <pc:docMk/>
            <pc:sldMk cId="1085985730" sldId="377"/>
            <ac:spMk id="8" creationId="{26EDDB81-0916-439D-9498-27A23A63E4EA}"/>
          </ac:spMkLst>
        </pc:spChg>
      </pc:sldChg>
      <pc:sldChg chg="modSp mod">
        <pc:chgData name="Thomas Dekelver" userId="5a741dbf-2326-4b2b-aa8b-1d655252cb50" providerId="ADAL" clId="{27BB67F0-0C34-4FDF-A594-8CA5229C39F4}" dt="2021-09-26T10:46:56.228" v="3013" actId="20577"/>
        <pc:sldMkLst>
          <pc:docMk/>
          <pc:sldMk cId="246494296" sldId="378"/>
        </pc:sldMkLst>
        <pc:spChg chg="mod">
          <ac:chgData name="Thomas Dekelver" userId="5a741dbf-2326-4b2b-aa8b-1d655252cb50" providerId="ADAL" clId="{27BB67F0-0C34-4FDF-A594-8CA5229C39F4}" dt="2021-09-26T10:46:56.228" v="3013" actId="20577"/>
          <ac:spMkLst>
            <pc:docMk/>
            <pc:sldMk cId="246494296" sldId="378"/>
            <ac:spMk id="2" creationId="{E408DE25-2255-4E4B-A7CF-A4134267456E}"/>
          </ac:spMkLst>
        </pc:spChg>
        <pc:spChg chg="mod">
          <ac:chgData name="Thomas Dekelver" userId="5a741dbf-2326-4b2b-aa8b-1d655252cb50" providerId="ADAL" clId="{27BB67F0-0C34-4FDF-A594-8CA5229C39F4}" dt="2021-09-26T10:46:14.349" v="3000" actId="20577"/>
          <ac:spMkLst>
            <pc:docMk/>
            <pc:sldMk cId="246494296" sldId="378"/>
            <ac:spMk id="3" creationId="{A80BC555-E170-420A-BC6E-0C8605F42974}"/>
          </ac:spMkLst>
        </pc:spChg>
      </pc:sldChg>
      <pc:sldChg chg="del">
        <pc:chgData name="Thomas Dekelver" userId="5a741dbf-2326-4b2b-aa8b-1d655252cb50" providerId="ADAL" clId="{27BB67F0-0C34-4FDF-A594-8CA5229C39F4}" dt="2021-09-20T09:07:13.678" v="521" actId="47"/>
        <pc:sldMkLst>
          <pc:docMk/>
          <pc:sldMk cId="1046377852" sldId="379"/>
        </pc:sldMkLst>
      </pc:sldChg>
      <pc:sldChg chg="del">
        <pc:chgData name="Thomas Dekelver" userId="5a741dbf-2326-4b2b-aa8b-1d655252cb50" providerId="ADAL" clId="{27BB67F0-0C34-4FDF-A594-8CA5229C39F4}" dt="2021-09-20T12:29:38.772" v="2589" actId="47"/>
        <pc:sldMkLst>
          <pc:docMk/>
          <pc:sldMk cId="776511162" sldId="380"/>
        </pc:sldMkLst>
      </pc:sldChg>
      <pc:sldChg chg="modSp mod">
        <pc:chgData name="Thomas Dekelver" userId="5a741dbf-2326-4b2b-aa8b-1d655252cb50" providerId="ADAL" clId="{27BB67F0-0C34-4FDF-A594-8CA5229C39F4}" dt="2021-09-26T12:25:27.177" v="3959" actId="114"/>
        <pc:sldMkLst>
          <pc:docMk/>
          <pc:sldMk cId="3885533115" sldId="381"/>
        </pc:sldMkLst>
        <pc:spChg chg="mod">
          <ac:chgData name="Thomas Dekelver" userId="5a741dbf-2326-4b2b-aa8b-1d655252cb50" providerId="ADAL" clId="{27BB67F0-0C34-4FDF-A594-8CA5229C39F4}" dt="2021-09-26T12:25:27.177" v="3959" actId="114"/>
          <ac:spMkLst>
            <pc:docMk/>
            <pc:sldMk cId="3885533115" sldId="381"/>
            <ac:spMk id="2" creationId="{4815C3A0-A98F-4BE2-98AF-23267CEC9B06}"/>
          </ac:spMkLst>
        </pc:spChg>
        <pc:spChg chg="mod">
          <ac:chgData name="Thomas Dekelver" userId="5a741dbf-2326-4b2b-aa8b-1d655252cb50" providerId="ADAL" clId="{27BB67F0-0C34-4FDF-A594-8CA5229C39F4}" dt="2021-09-26T12:25:08.644" v="3953" actId="20577"/>
          <ac:spMkLst>
            <pc:docMk/>
            <pc:sldMk cId="3885533115" sldId="381"/>
            <ac:spMk id="3" creationId="{D7821B4D-9215-4F44-BA27-694D11A5ECE4}"/>
          </ac:spMkLst>
        </pc:spChg>
      </pc:sldChg>
      <pc:sldChg chg="modSp">
        <pc:chgData name="Thomas Dekelver" userId="5a741dbf-2326-4b2b-aa8b-1d655252cb50" providerId="ADAL" clId="{27BB67F0-0C34-4FDF-A594-8CA5229C39F4}" dt="2021-09-26T12:25:46.916" v="3961"/>
        <pc:sldMkLst>
          <pc:docMk/>
          <pc:sldMk cId="2749333998" sldId="382"/>
        </pc:sldMkLst>
        <pc:spChg chg="mod">
          <ac:chgData name="Thomas Dekelver" userId="5a741dbf-2326-4b2b-aa8b-1d655252cb50" providerId="ADAL" clId="{27BB67F0-0C34-4FDF-A594-8CA5229C39F4}" dt="2021-09-26T12:25:46.916" v="3961"/>
          <ac:spMkLst>
            <pc:docMk/>
            <pc:sldMk cId="2749333998" sldId="382"/>
            <ac:spMk id="2" creationId="{2D8D9BE1-12AA-499F-A306-6A2DD25C6141}"/>
          </ac:spMkLst>
        </pc:spChg>
      </pc:sldChg>
      <pc:sldChg chg="modSp mod">
        <pc:chgData name="Thomas Dekelver" userId="5a741dbf-2326-4b2b-aa8b-1d655252cb50" providerId="ADAL" clId="{27BB67F0-0C34-4FDF-A594-8CA5229C39F4}" dt="2021-09-26T12:32:36.407" v="3968" actId="403"/>
        <pc:sldMkLst>
          <pc:docMk/>
          <pc:sldMk cId="1284375875" sldId="383"/>
        </pc:sldMkLst>
        <pc:spChg chg="mod">
          <ac:chgData name="Thomas Dekelver" userId="5a741dbf-2326-4b2b-aa8b-1d655252cb50" providerId="ADAL" clId="{27BB67F0-0C34-4FDF-A594-8CA5229C39F4}" dt="2021-09-26T12:32:36.407" v="3968" actId="403"/>
          <ac:spMkLst>
            <pc:docMk/>
            <pc:sldMk cId="1284375875" sldId="383"/>
            <ac:spMk id="2" creationId="{5E435029-DCD9-46A9-A161-E950A2943B97}"/>
          </ac:spMkLst>
        </pc:spChg>
      </pc:sldChg>
      <pc:sldChg chg="del">
        <pc:chgData name="Thomas Dekelver" userId="5a741dbf-2326-4b2b-aa8b-1d655252cb50" providerId="ADAL" clId="{27BB67F0-0C34-4FDF-A594-8CA5229C39F4}" dt="2021-09-20T08:48:06.464" v="490" actId="47"/>
        <pc:sldMkLst>
          <pc:docMk/>
          <pc:sldMk cId="4098322471" sldId="384"/>
        </pc:sldMkLst>
      </pc:sldChg>
      <pc:sldChg chg="del">
        <pc:chgData name="Thomas Dekelver" userId="5a741dbf-2326-4b2b-aa8b-1d655252cb50" providerId="ADAL" clId="{27BB67F0-0C34-4FDF-A594-8CA5229C39F4}" dt="2021-09-20T08:48:06.464" v="490" actId="47"/>
        <pc:sldMkLst>
          <pc:docMk/>
          <pc:sldMk cId="992031133" sldId="385"/>
        </pc:sldMkLst>
      </pc:sldChg>
      <pc:sldChg chg="addSp delSp modSp mod ord">
        <pc:chgData name="Thomas Dekelver" userId="5a741dbf-2326-4b2b-aa8b-1d655252cb50" providerId="ADAL" clId="{27BB67F0-0C34-4FDF-A594-8CA5229C39F4}" dt="2021-09-26T08:59:16.398" v="2849" actId="478"/>
        <pc:sldMkLst>
          <pc:docMk/>
          <pc:sldMk cId="2789122428" sldId="388"/>
        </pc:sldMkLst>
        <pc:spChg chg="add del mod">
          <ac:chgData name="Thomas Dekelver" userId="5a741dbf-2326-4b2b-aa8b-1d655252cb50" providerId="ADAL" clId="{27BB67F0-0C34-4FDF-A594-8CA5229C39F4}" dt="2021-09-26T08:59:16.398" v="2849" actId="478"/>
          <ac:spMkLst>
            <pc:docMk/>
            <pc:sldMk cId="2789122428" sldId="388"/>
            <ac:spMk id="6" creationId="{7A633499-B353-4952-9133-8141749D0530}"/>
          </ac:spMkLst>
        </pc:spChg>
      </pc:sldChg>
      <pc:sldChg chg="addSp delSp mod ord">
        <pc:chgData name="Thomas Dekelver" userId="5a741dbf-2326-4b2b-aa8b-1d655252cb50" providerId="ADAL" clId="{27BB67F0-0C34-4FDF-A594-8CA5229C39F4}" dt="2021-09-26T12:02:55.897" v="3838" actId="478"/>
        <pc:sldMkLst>
          <pc:docMk/>
          <pc:sldMk cId="5576186" sldId="389"/>
        </pc:sldMkLst>
        <pc:spChg chg="add del">
          <ac:chgData name="Thomas Dekelver" userId="5a741dbf-2326-4b2b-aa8b-1d655252cb50" providerId="ADAL" clId="{27BB67F0-0C34-4FDF-A594-8CA5229C39F4}" dt="2021-09-26T12:02:55.897" v="3838" actId="478"/>
          <ac:spMkLst>
            <pc:docMk/>
            <pc:sldMk cId="5576186" sldId="389"/>
            <ac:spMk id="8" creationId="{A7500B16-0119-40CA-A647-27437C76BA66}"/>
          </ac:spMkLst>
        </pc:spChg>
      </pc:sldChg>
      <pc:sldChg chg="modSp add mod">
        <pc:chgData name="Thomas Dekelver" userId="5a741dbf-2326-4b2b-aa8b-1d655252cb50" providerId="ADAL" clId="{27BB67F0-0C34-4FDF-A594-8CA5229C39F4}" dt="2021-09-26T12:02:15.886" v="3806"/>
        <pc:sldMkLst>
          <pc:docMk/>
          <pc:sldMk cId="3777468798" sldId="390"/>
        </pc:sldMkLst>
        <pc:spChg chg="mod">
          <ac:chgData name="Thomas Dekelver" userId="5a741dbf-2326-4b2b-aa8b-1d655252cb50" providerId="ADAL" clId="{27BB67F0-0C34-4FDF-A594-8CA5229C39F4}" dt="2021-09-26T12:02:15.886" v="3806"/>
          <ac:spMkLst>
            <pc:docMk/>
            <pc:sldMk cId="3777468798" sldId="390"/>
            <ac:spMk id="2" creationId="{6EE33E6C-1349-4EE3-A26E-7BA1D4E0464F}"/>
          </ac:spMkLst>
        </pc:spChg>
        <pc:spChg chg="mod">
          <ac:chgData name="Thomas Dekelver" userId="5a741dbf-2326-4b2b-aa8b-1d655252cb50" providerId="ADAL" clId="{27BB67F0-0C34-4FDF-A594-8CA5229C39F4}" dt="2021-09-20T08:06:50.580" v="106" actId="20577"/>
          <ac:spMkLst>
            <pc:docMk/>
            <pc:sldMk cId="3777468798" sldId="390"/>
            <ac:spMk id="5" creationId="{73A9BE66-4602-43AA-902E-6989DB33C6BC}"/>
          </ac:spMkLst>
        </pc:spChg>
      </pc:sldChg>
      <pc:sldChg chg="addSp modSp new mod">
        <pc:chgData name="Thomas Dekelver" userId="5a741dbf-2326-4b2b-aa8b-1d655252cb50" providerId="ADAL" clId="{27BB67F0-0C34-4FDF-A594-8CA5229C39F4}" dt="2021-09-20T08:41:42.457" v="451" actId="1076"/>
        <pc:sldMkLst>
          <pc:docMk/>
          <pc:sldMk cId="1745151251" sldId="391"/>
        </pc:sldMkLst>
        <pc:spChg chg="mod">
          <ac:chgData name="Thomas Dekelver" userId="5a741dbf-2326-4b2b-aa8b-1d655252cb50" providerId="ADAL" clId="{27BB67F0-0C34-4FDF-A594-8CA5229C39F4}" dt="2021-09-20T08:41:15.548" v="435" actId="20577"/>
          <ac:spMkLst>
            <pc:docMk/>
            <pc:sldMk cId="1745151251" sldId="391"/>
            <ac:spMk id="2" creationId="{D923C1EA-D4EE-424F-80DB-B942FE50C4E6}"/>
          </ac:spMkLst>
        </pc:spChg>
        <pc:spChg chg="mod">
          <ac:chgData name="Thomas Dekelver" userId="5a741dbf-2326-4b2b-aa8b-1d655252cb50" providerId="ADAL" clId="{27BB67F0-0C34-4FDF-A594-8CA5229C39F4}" dt="2021-09-20T08:41:22.906" v="449" actId="20577"/>
          <ac:spMkLst>
            <pc:docMk/>
            <pc:sldMk cId="1745151251" sldId="391"/>
            <ac:spMk id="3" creationId="{743A16D7-E275-4D7A-8AE8-E565FD53C162}"/>
          </ac:spMkLst>
        </pc:spChg>
        <pc:picChg chg="add mod">
          <ac:chgData name="Thomas Dekelver" userId="5a741dbf-2326-4b2b-aa8b-1d655252cb50" providerId="ADAL" clId="{27BB67F0-0C34-4FDF-A594-8CA5229C39F4}" dt="2021-09-20T08:41:42.457" v="451" actId="1076"/>
          <ac:picMkLst>
            <pc:docMk/>
            <pc:sldMk cId="1745151251" sldId="391"/>
            <ac:picMk id="6" creationId="{C23DA28D-AEB1-4930-92FE-A15EBB11DEED}"/>
          </ac:picMkLst>
        </pc:picChg>
      </pc:sldChg>
      <pc:sldChg chg="addSp modSp new mod">
        <pc:chgData name="Thomas Dekelver" userId="5a741dbf-2326-4b2b-aa8b-1d655252cb50" providerId="ADAL" clId="{27BB67F0-0C34-4FDF-A594-8CA5229C39F4}" dt="2021-09-20T08:58:23.139" v="520" actId="1076"/>
        <pc:sldMkLst>
          <pc:docMk/>
          <pc:sldMk cId="3189198978" sldId="392"/>
        </pc:sldMkLst>
        <pc:spChg chg="mod">
          <ac:chgData name="Thomas Dekelver" userId="5a741dbf-2326-4b2b-aa8b-1d655252cb50" providerId="ADAL" clId="{27BB67F0-0C34-4FDF-A594-8CA5229C39F4}" dt="2021-09-20T08:56:26.414" v="507" actId="20577"/>
          <ac:spMkLst>
            <pc:docMk/>
            <pc:sldMk cId="3189198978" sldId="392"/>
            <ac:spMk id="2" creationId="{DB5E221C-3E2F-4365-968A-798344EFEF0D}"/>
          </ac:spMkLst>
        </pc:spChg>
        <pc:spChg chg="mod">
          <ac:chgData name="Thomas Dekelver" userId="5a741dbf-2326-4b2b-aa8b-1d655252cb50" providerId="ADAL" clId="{27BB67F0-0C34-4FDF-A594-8CA5229C39F4}" dt="2021-09-20T08:56:29.195" v="509" actId="20577"/>
          <ac:spMkLst>
            <pc:docMk/>
            <pc:sldMk cId="3189198978" sldId="392"/>
            <ac:spMk id="3" creationId="{EE5390C1-57C5-4268-AF50-4B7CA7EC6001}"/>
          </ac:spMkLst>
        </pc:spChg>
        <pc:picChg chg="add mod">
          <ac:chgData name="Thomas Dekelver" userId="5a741dbf-2326-4b2b-aa8b-1d655252cb50" providerId="ADAL" clId="{27BB67F0-0C34-4FDF-A594-8CA5229C39F4}" dt="2021-09-20T08:58:20.504" v="519" actId="1076"/>
          <ac:picMkLst>
            <pc:docMk/>
            <pc:sldMk cId="3189198978" sldId="392"/>
            <ac:picMk id="6" creationId="{9A14168C-4EAA-40E2-A7A8-981A4AD80499}"/>
          </ac:picMkLst>
        </pc:picChg>
        <pc:picChg chg="add mod">
          <ac:chgData name="Thomas Dekelver" userId="5a741dbf-2326-4b2b-aa8b-1d655252cb50" providerId="ADAL" clId="{27BB67F0-0C34-4FDF-A594-8CA5229C39F4}" dt="2021-09-20T08:58:23.139" v="520" actId="1076"/>
          <ac:picMkLst>
            <pc:docMk/>
            <pc:sldMk cId="3189198978" sldId="392"/>
            <ac:picMk id="8" creationId="{BD4CCEF3-0A8B-4053-AFA3-6244403ED3A0}"/>
          </ac:picMkLst>
        </pc:picChg>
      </pc:sldChg>
      <pc:sldChg chg="addSp delSp modSp add mod ord">
        <pc:chgData name="Thomas Dekelver" userId="5a741dbf-2326-4b2b-aa8b-1d655252cb50" providerId="ADAL" clId="{27BB67F0-0C34-4FDF-A594-8CA5229C39F4}" dt="2021-09-20T09:08:20.669" v="539" actId="1076"/>
        <pc:sldMkLst>
          <pc:docMk/>
          <pc:sldMk cId="689861014" sldId="393"/>
        </pc:sldMkLst>
        <pc:spChg chg="mod">
          <ac:chgData name="Thomas Dekelver" userId="5a741dbf-2326-4b2b-aa8b-1d655252cb50" providerId="ADAL" clId="{27BB67F0-0C34-4FDF-A594-8CA5229C39F4}" dt="2021-09-20T09:08:13.774" v="538" actId="20577"/>
          <ac:spMkLst>
            <pc:docMk/>
            <pc:sldMk cId="689861014" sldId="393"/>
            <ac:spMk id="3" creationId="{EE5390C1-57C5-4268-AF50-4B7CA7EC6001}"/>
          </ac:spMkLst>
        </pc:spChg>
        <pc:picChg chg="del">
          <ac:chgData name="Thomas Dekelver" userId="5a741dbf-2326-4b2b-aa8b-1d655252cb50" providerId="ADAL" clId="{27BB67F0-0C34-4FDF-A594-8CA5229C39F4}" dt="2021-09-20T09:07:35.990" v="534" actId="478"/>
          <ac:picMkLst>
            <pc:docMk/>
            <pc:sldMk cId="689861014" sldId="393"/>
            <ac:picMk id="6" creationId="{9A14168C-4EAA-40E2-A7A8-981A4AD80499}"/>
          </ac:picMkLst>
        </pc:picChg>
        <pc:picChg chg="add mod">
          <ac:chgData name="Thomas Dekelver" userId="5a741dbf-2326-4b2b-aa8b-1d655252cb50" providerId="ADAL" clId="{27BB67F0-0C34-4FDF-A594-8CA5229C39F4}" dt="2021-09-20T09:08:20.669" v="539" actId="1076"/>
          <ac:picMkLst>
            <pc:docMk/>
            <pc:sldMk cId="689861014" sldId="393"/>
            <ac:picMk id="7" creationId="{B9F40139-A04A-49C5-9CCC-07AF0F19B7CA}"/>
          </ac:picMkLst>
        </pc:picChg>
      </pc:sldChg>
      <pc:sldChg chg="modSp add mod modShow">
        <pc:chgData name="Thomas Dekelver" userId="5a741dbf-2326-4b2b-aa8b-1d655252cb50" providerId="ADAL" clId="{27BB67F0-0C34-4FDF-A594-8CA5229C39F4}" dt="2021-09-26T11:00:45.009" v="3217" actId="20577"/>
        <pc:sldMkLst>
          <pc:docMk/>
          <pc:sldMk cId="3730637117" sldId="394"/>
        </pc:sldMkLst>
        <pc:spChg chg="mod">
          <ac:chgData name="Thomas Dekelver" userId="5a741dbf-2326-4b2b-aa8b-1d655252cb50" providerId="ADAL" clId="{27BB67F0-0C34-4FDF-A594-8CA5229C39F4}" dt="2021-09-26T11:00:45.009" v="3217" actId="20577"/>
          <ac:spMkLst>
            <pc:docMk/>
            <pc:sldMk cId="3730637117" sldId="394"/>
            <ac:spMk id="2" creationId="{6EE33E6C-1349-4EE3-A26E-7BA1D4E0464F}"/>
          </ac:spMkLst>
        </pc:spChg>
      </pc:sldChg>
      <pc:sldChg chg="addSp delSp modSp new mod">
        <pc:chgData name="Thomas Dekelver" userId="5a741dbf-2326-4b2b-aa8b-1d655252cb50" providerId="ADAL" clId="{27BB67F0-0C34-4FDF-A594-8CA5229C39F4}" dt="2021-09-20T09:38:04.191" v="1432" actId="20577"/>
        <pc:sldMkLst>
          <pc:docMk/>
          <pc:sldMk cId="3604854129" sldId="395"/>
        </pc:sldMkLst>
        <pc:spChg chg="mod">
          <ac:chgData name="Thomas Dekelver" userId="5a741dbf-2326-4b2b-aa8b-1d655252cb50" providerId="ADAL" clId="{27BB67F0-0C34-4FDF-A594-8CA5229C39F4}" dt="2021-09-20T09:37:47.417" v="1412" actId="20577"/>
          <ac:spMkLst>
            <pc:docMk/>
            <pc:sldMk cId="3604854129" sldId="395"/>
            <ac:spMk id="2" creationId="{950C623E-5A0B-4221-808B-FA20A517ABA7}"/>
          </ac:spMkLst>
        </pc:spChg>
        <pc:spChg chg="mod">
          <ac:chgData name="Thomas Dekelver" userId="5a741dbf-2326-4b2b-aa8b-1d655252cb50" providerId="ADAL" clId="{27BB67F0-0C34-4FDF-A594-8CA5229C39F4}" dt="2021-09-20T09:38:04.191" v="1432" actId="20577"/>
          <ac:spMkLst>
            <pc:docMk/>
            <pc:sldMk cId="3604854129" sldId="395"/>
            <ac:spMk id="3" creationId="{83E04EE0-98FA-44F0-A4A3-AC2BF2C44D40}"/>
          </ac:spMkLst>
        </pc:spChg>
        <pc:spChg chg="add del">
          <ac:chgData name="Thomas Dekelver" userId="5a741dbf-2326-4b2b-aa8b-1d655252cb50" providerId="ADAL" clId="{27BB67F0-0C34-4FDF-A594-8CA5229C39F4}" dt="2021-09-20T09:37:34.196" v="1406"/>
          <ac:spMkLst>
            <pc:docMk/>
            <pc:sldMk cId="3604854129" sldId="395"/>
            <ac:spMk id="6" creationId="{DB7552F5-3798-437F-A42E-AADB1B950FB5}"/>
          </ac:spMkLst>
        </pc:spChg>
        <pc:picChg chg="add mod">
          <ac:chgData name="Thomas Dekelver" userId="5a741dbf-2326-4b2b-aa8b-1d655252cb50" providerId="ADAL" clId="{27BB67F0-0C34-4FDF-A594-8CA5229C39F4}" dt="2021-09-20T09:37:43.483" v="1410" actId="1076"/>
          <ac:picMkLst>
            <pc:docMk/>
            <pc:sldMk cId="3604854129" sldId="395"/>
            <ac:picMk id="1026" creationId="{133E484D-3F5F-4B3B-B599-185CBCB052C4}"/>
          </ac:picMkLst>
        </pc:picChg>
      </pc:sldChg>
      <pc:sldChg chg="modSp new del mod">
        <pc:chgData name="Thomas Dekelver" userId="5a741dbf-2326-4b2b-aa8b-1d655252cb50" providerId="ADAL" clId="{27BB67F0-0C34-4FDF-A594-8CA5229C39F4}" dt="2021-09-20T12:39:39.695" v="2634" actId="47"/>
        <pc:sldMkLst>
          <pc:docMk/>
          <pc:sldMk cId="1432396257" sldId="396"/>
        </pc:sldMkLst>
        <pc:spChg chg="mod">
          <ac:chgData name="Thomas Dekelver" userId="5a741dbf-2326-4b2b-aa8b-1d655252cb50" providerId="ADAL" clId="{27BB67F0-0C34-4FDF-A594-8CA5229C39F4}" dt="2021-09-20T10:31:06.229" v="1588" actId="20577"/>
          <ac:spMkLst>
            <pc:docMk/>
            <pc:sldMk cId="1432396257" sldId="396"/>
            <ac:spMk id="2" creationId="{40786B0B-D6F6-49D7-A087-CC9925D23353}"/>
          </ac:spMkLst>
        </pc:spChg>
        <pc:spChg chg="mod">
          <ac:chgData name="Thomas Dekelver" userId="5a741dbf-2326-4b2b-aa8b-1d655252cb50" providerId="ADAL" clId="{27BB67F0-0C34-4FDF-A594-8CA5229C39F4}" dt="2021-09-20T10:31:08.769" v="1590" actId="20577"/>
          <ac:spMkLst>
            <pc:docMk/>
            <pc:sldMk cId="1432396257" sldId="396"/>
            <ac:spMk id="3" creationId="{B4A824BA-C2C4-4381-8BD4-47FDEF9DB5C9}"/>
          </ac:spMkLst>
        </pc:spChg>
      </pc:sldChg>
      <pc:sldChg chg="addSp modSp new mod modAnim">
        <pc:chgData name="Thomas Dekelver" userId="5a741dbf-2326-4b2b-aa8b-1d655252cb50" providerId="ADAL" clId="{27BB67F0-0C34-4FDF-A594-8CA5229C39F4}" dt="2021-09-20T12:24:08.543" v="2523" actId="20577"/>
        <pc:sldMkLst>
          <pc:docMk/>
          <pc:sldMk cId="3962288677" sldId="397"/>
        </pc:sldMkLst>
        <pc:spChg chg="mod">
          <ac:chgData name="Thomas Dekelver" userId="5a741dbf-2326-4b2b-aa8b-1d655252cb50" providerId="ADAL" clId="{27BB67F0-0C34-4FDF-A594-8CA5229C39F4}" dt="2021-09-20T11:46:59.419" v="1620" actId="20577"/>
          <ac:spMkLst>
            <pc:docMk/>
            <pc:sldMk cId="3962288677" sldId="397"/>
            <ac:spMk id="2" creationId="{034B96DC-3449-4435-9A7E-D947EE525A22}"/>
          </ac:spMkLst>
        </pc:spChg>
        <pc:spChg chg="mod">
          <ac:chgData name="Thomas Dekelver" userId="5a741dbf-2326-4b2b-aa8b-1d655252cb50" providerId="ADAL" clId="{27BB67F0-0C34-4FDF-A594-8CA5229C39F4}" dt="2021-09-20T12:24:08.543" v="2523" actId="20577"/>
          <ac:spMkLst>
            <pc:docMk/>
            <pc:sldMk cId="3962288677" sldId="397"/>
            <ac:spMk id="3" creationId="{FB28E7AA-4271-4E76-BC61-91417740AABA}"/>
          </ac:spMkLst>
        </pc:spChg>
        <pc:picChg chg="add mod">
          <ac:chgData name="Thomas Dekelver" userId="5a741dbf-2326-4b2b-aa8b-1d655252cb50" providerId="ADAL" clId="{27BB67F0-0C34-4FDF-A594-8CA5229C39F4}" dt="2021-09-20T11:57:04.278" v="2049" actId="408"/>
          <ac:picMkLst>
            <pc:docMk/>
            <pc:sldMk cId="3962288677" sldId="397"/>
            <ac:picMk id="7" creationId="{485C94B0-6DAC-4C58-AB1C-1297111025FB}"/>
          </ac:picMkLst>
        </pc:picChg>
        <pc:picChg chg="add mod">
          <ac:chgData name="Thomas Dekelver" userId="5a741dbf-2326-4b2b-aa8b-1d655252cb50" providerId="ADAL" clId="{27BB67F0-0C34-4FDF-A594-8CA5229C39F4}" dt="2021-09-20T11:57:04.278" v="2049" actId="408"/>
          <ac:picMkLst>
            <pc:docMk/>
            <pc:sldMk cId="3962288677" sldId="397"/>
            <ac:picMk id="9" creationId="{1D7A9178-7E8C-418B-898E-20CAE8CBFB83}"/>
          </ac:picMkLst>
        </pc:picChg>
        <pc:picChg chg="add mod">
          <ac:chgData name="Thomas Dekelver" userId="5a741dbf-2326-4b2b-aa8b-1d655252cb50" providerId="ADAL" clId="{27BB67F0-0C34-4FDF-A594-8CA5229C39F4}" dt="2021-09-20T12:05:36.447" v="2138" actId="1076"/>
          <ac:picMkLst>
            <pc:docMk/>
            <pc:sldMk cId="3962288677" sldId="397"/>
            <ac:picMk id="11" creationId="{FD38B74B-28EA-41D0-9BEA-95BDCE036805}"/>
          </ac:picMkLst>
        </pc:picChg>
        <pc:picChg chg="add mod">
          <ac:chgData name="Thomas Dekelver" userId="5a741dbf-2326-4b2b-aa8b-1d655252cb50" providerId="ADAL" clId="{27BB67F0-0C34-4FDF-A594-8CA5229C39F4}" dt="2021-09-20T11:57:04.278" v="2049" actId="408"/>
          <ac:picMkLst>
            <pc:docMk/>
            <pc:sldMk cId="3962288677" sldId="397"/>
            <ac:picMk id="13" creationId="{650CC9E6-86CC-4FCC-89C8-E9FCE47042DC}"/>
          </ac:picMkLst>
        </pc:picChg>
      </pc:sldChg>
      <pc:sldChg chg="addSp delSp modSp new mod modAnim">
        <pc:chgData name="Thomas Dekelver" userId="5a741dbf-2326-4b2b-aa8b-1d655252cb50" providerId="ADAL" clId="{27BB67F0-0C34-4FDF-A594-8CA5229C39F4}" dt="2021-09-20T12:29:21.699" v="2587"/>
        <pc:sldMkLst>
          <pc:docMk/>
          <pc:sldMk cId="262392288" sldId="398"/>
        </pc:sldMkLst>
        <pc:spChg chg="mod">
          <ac:chgData name="Thomas Dekelver" userId="5a741dbf-2326-4b2b-aa8b-1d655252cb50" providerId="ADAL" clId="{27BB67F0-0C34-4FDF-A594-8CA5229C39F4}" dt="2021-09-20T12:07:38.577" v="2164" actId="20577"/>
          <ac:spMkLst>
            <pc:docMk/>
            <pc:sldMk cId="262392288" sldId="398"/>
            <ac:spMk id="2" creationId="{6D0859AD-66BE-4E12-BA91-993FA91BE682}"/>
          </ac:spMkLst>
        </pc:spChg>
        <pc:spChg chg="mod">
          <ac:chgData name="Thomas Dekelver" userId="5a741dbf-2326-4b2b-aa8b-1d655252cb50" providerId="ADAL" clId="{27BB67F0-0C34-4FDF-A594-8CA5229C39F4}" dt="2021-09-20T12:28:56.544" v="2582" actId="20577"/>
          <ac:spMkLst>
            <pc:docMk/>
            <pc:sldMk cId="262392288" sldId="398"/>
            <ac:spMk id="3" creationId="{3A8A7F9C-1BD8-4E2D-A419-AF2196D2609E}"/>
          </ac:spMkLst>
        </pc:spChg>
        <pc:picChg chg="add mod">
          <ac:chgData name="Thomas Dekelver" userId="5a741dbf-2326-4b2b-aa8b-1d655252cb50" providerId="ADAL" clId="{27BB67F0-0C34-4FDF-A594-8CA5229C39F4}" dt="2021-09-20T12:08:34.462" v="2194" actId="1076"/>
          <ac:picMkLst>
            <pc:docMk/>
            <pc:sldMk cId="262392288" sldId="398"/>
            <ac:picMk id="6" creationId="{0FDA4BE9-2529-422F-B98D-3D9DCD407038}"/>
          </ac:picMkLst>
        </pc:picChg>
        <pc:picChg chg="add mod">
          <ac:chgData name="Thomas Dekelver" userId="5a741dbf-2326-4b2b-aa8b-1d655252cb50" providerId="ADAL" clId="{27BB67F0-0C34-4FDF-A594-8CA5229C39F4}" dt="2021-09-20T12:09:26.543" v="2239" actId="14100"/>
          <ac:picMkLst>
            <pc:docMk/>
            <pc:sldMk cId="262392288" sldId="398"/>
            <ac:picMk id="7" creationId="{AC3EE9A1-E74A-4322-A037-334FFF15259A}"/>
          </ac:picMkLst>
        </pc:picChg>
        <pc:picChg chg="add del mod">
          <ac:chgData name="Thomas Dekelver" userId="5a741dbf-2326-4b2b-aa8b-1d655252cb50" providerId="ADAL" clId="{27BB67F0-0C34-4FDF-A594-8CA5229C39F4}" dt="2021-09-20T12:17:54.736" v="2291" actId="478"/>
          <ac:picMkLst>
            <pc:docMk/>
            <pc:sldMk cId="262392288" sldId="398"/>
            <ac:picMk id="8" creationId="{4F820AD6-8BA4-4B2F-B2C0-EB50AFC0FB49}"/>
          </ac:picMkLst>
        </pc:picChg>
        <pc:picChg chg="add mod">
          <ac:chgData name="Thomas Dekelver" userId="5a741dbf-2326-4b2b-aa8b-1d655252cb50" providerId="ADAL" clId="{27BB67F0-0C34-4FDF-A594-8CA5229C39F4}" dt="2021-09-20T12:18:07.599" v="2297" actId="1076"/>
          <ac:picMkLst>
            <pc:docMk/>
            <pc:sldMk cId="262392288" sldId="398"/>
            <ac:picMk id="9" creationId="{9BF201AF-E8AC-4D61-9D6A-2C830ABAC00F}"/>
          </ac:picMkLst>
        </pc:picChg>
      </pc:sldChg>
      <pc:sldChg chg="addSp delSp modSp add del mod">
        <pc:chgData name="Thomas Dekelver" userId="5a741dbf-2326-4b2b-aa8b-1d655252cb50" providerId="ADAL" clId="{27BB67F0-0C34-4FDF-A594-8CA5229C39F4}" dt="2021-09-20T12:38:44.223" v="2632" actId="2696"/>
        <pc:sldMkLst>
          <pc:docMk/>
          <pc:sldMk cId="12207569" sldId="399"/>
        </pc:sldMkLst>
        <pc:spChg chg="mod">
          <ac:chgData name="Thomas Dekelver" userId="5a741dbf-2326-4b2b-aa8b-1d655252cb50" providerId="ADAL" clId="{27BB67F0-0C34-4FDF-A594-8CA5229C39F4}" dt="2021-09-20T12:29:47.960" v="2599" actId="20577"/>
          <ac:spMkLst>
            <pc:docMk/>
            <pc:sldMk cId="12207569" sldId="399"/>
            <ac:spMk id="3" creationId="{EE5390C1-57C5-4268-AF50-4B7CA7EC6001}"/>
          </ac:spMkLst>
        </pc:spChg>
        <pc:picChg chg="add mod">
          <ac:chgData name="Thomas Dekelver" userId="5a741dbf-2326-4b2b-aa8b-1d655252cb50" providerId="ADAL" clId="{27BB67F0-0C34-4FDF-A594-8CA5229C39F4}" dt="2021-09-20T12:30:14.499" v="2604" actId="14100"/>
          <ac:picMkLst>
            <pc:docMk/>
            <pc:sldMk cId="12207569" sldId="399"/>
            <ac:picMk id="6" creationId="{71630D11-140A-4C8A-9554-0C87B8AF8652}"/>
          </ac:picMkLst>
        </pc:picChg>
        <pc:picChg chg="del">
          <ac:chgData name="Thomas Dekelver" userId="5a741dbf-2326-4b2b-aa8b-1d655252cb50" providerId="ADAL" clId="{27BB67F0-0C34-4FDF-A594-8CA5229C39F4}" dt="2021-09-20T12:29:50.649" v="2600" actId="478"/>
          <ac:picMkLst>
            <pc:docMk/>
            <pc:sldMk cId="12207569" sldId="399"/>
            <ac:picMk id="7" creationId="{B9F40139-A04A-49C5-9CCC-07AF0F19B7CA}"/>
          </ac:picMkLst>
        </pc:picChg>
      </pc:sldChg>
      <pc:sldChg chg="add">
        <pc:chgData name="Thomas Dekelver" userId="5a741dbf-2326-4b2b-aa8b-1d655252cb50" providerId="ADAL" clId="{27BB67F0-0C34-4FDF-A594-8CA5229C39F4}" dt="2021-09-20T12:38:50.546" v="2633"/>
        <pc:sldMkLst>
          <pc:docMk/>
          <pc:sldMk cId="3291591459" sldId="399"/>
        </pc:sldMkLst>
      </pc:sldChg>
      <pc:sldChg chg="modSp add mod">
        <pc:chgData name="Thomas Dekelver" userId="5a741dbf-2326-4b2b-aa8b-1d655252cb50" providerId="ADAL" clId="{27BB67F0-0C34-4FDF-A594-8CA5229C39F4}" dt="2021-09-26T09:01:52.325" v="2911" actId="20577"/>
        <pc:sldMkLst>
          <pc:docMk/>
          <pc:sldMk cId="160273592" sldId="400"/>
        </pc:sldMkLst>
        <pc:spChg chg="mod">
          <ac:chgData name="Thomas Dekelver" userId="5a741dbf-2326-4b2b-aa8b-1d655252cb50" providerId="ADAL" clId="{27BB67F0-0C34-4FDF-A594-8CA5229C39F4}" dt="2021-09-26T09:01:52.325" v="2911" actId="20577"/>
          <ac:spMkLst>
            <pc:docMk/>
            <pc:sldMk cId="160273592" sldId="400"/>
            <ac:spMk id="7" creationId="{3EB37FAD-DC64-4387-A48B-A856E1FCE824}"/>
          </ac:spMkLst>
        </pc:spChg>
      </pc:sldChg>
      <pc:sldChg chg="modSp new mod">
        <pc:chgData name="Thomas Dekelver" userId="5a741dbf-2326-4b2b-aa8b-1d655252cb50" providerId="ADAL" clId="{27BB67F0-0C34-4FDF-A594-8CA5229C39F4}" dt="2021-09-26T10:48:55.013" v="3024" actId="27636"/>
        <pc:sldMkLst>
          <pc:docMk/>
          <pc:sldMk cId="3399516921" sldId="401"/>
        </pc:sldMkLst>
        <pc:spChg chg="mod">
          <ac:chgData name="Thomas Dekelver" userId="5a741dbf-2326-4b2b-aa8b-1d655252cb50" providerId="ADAL" clId="{27BB67F0-0C34-4FDF-A594-8CA5229C39F4}" dt="2021-09-26T10:48:53.341" v="3022" actId="20577"/>
          <ac:spMkLst>
            <pc:docMk/>
            <pc:sldMk cId="3399516921" sldId="401"/>
            <ac:spMk id="2" creationId="{C5C75AE0-641F-4CAF-B15D-CB55FE669C36}"/>
          </ac:spMkLst>
        </pc:spChg>
        <pc:spChg chg="mod">
          <ac:chgData name="Thomas Dekelver" userId="5a741dbf-2326-4b2b-aa8b-1d655252cb50" providerId="ADAL" clId="{27BB67F0-0C34-4FDF-A594-8CA5229C39F4}" dt="2021-09-26T10:48:55.013" v="3024" actId="27636"/>
          <ac:spMkLst>
            <pc:docMk/>
            <pc:sldMk cId="3399516921" sldId="401"/>
            <ac:spMk id="3" creationId="{CDE50FA1-FDA6-4397-8A39-AA6DA7036945}"/>
          </ac:spMkLst>
        </pc:spChg>
      </pc:sldChg>
      <pc:sldChg chg="addSp modSp add mod">
        <pc:chgData name="Thomas Dekelver" userId="5a741dbf-2326-4b2b-aa8b-1d655252cb50" providerId="ADAL" clId="{27BB67F0-0C34-4FDF-A594-8CA5229C39F4}" dt="2021-09-26T11:02:37.708" v="3248" actId="20577"/>
        <pc:sldMkLst>
          <pc:docMk/>
          <pc:sldMk cId="3285986502" sldId="402"/>
        </pc:sldMkLst>
        <pc:spChg chg="add mod">
          <ac:chgData name="Thomas Dekelver" userId="5a741dbf-2326-4b2b-aa8b-1d655252cb50" providerId="ADAL" clId="{27BB67F0-0C34-4FDF-A594-8CA5229C39F4}" dt="2021-09-26T11:02:31.784" v="3231" actId="20577"/>
          <ac:spMkLst>
            <pc:docMk/>
            <pc:sldMk cId="3285986502" sldId="402"/>
            <ac:spMk id="4" creationId="{D6CE24D8-395D-4E1E-9C3D-1AE10446BDB0}"/>
          </ac:spMkLst>
        </pc:spChg>
        <pc:spChg chg="add mod">
          <ac:chgData name="Thomas Dekelver" userId="5a741dbf-2326-4b2b-aa8b-1d655252cb50" providerId="ADAL" clId="{27BB67F0-0C34-4FDF-A594-8CA5229C39F4}" dt="2021-09-26T11:02:37.708" v="3248" actId="20577"/>
          <ac:spMkLst>
            <pc:docMk/>
            <pc:sldMk cId="3285986502" sldId="402"/>
            <ac:spMk id="5" creationId="{22FA5DB3-07F0-4762-82D1-F204AA2D044A}"/>
          </ac:spMkLst>
        </pc:spChg>
      </pc:sldChg>
      <pc:sldChg chg="add">
        <pc:chgData name="Thomas Dekelver" userId="5a741dbf-2326-4b2b-aa8b-1d655252cb50" providerId="ADAL" clId="{27BB67F0-0C34-4FDF-A594-8CA5229C39F4}" dt="2021-09-26T11:04:23.326" v="3253"/>
        <pc:sldMkLst>
          <pc:docMk/>
          <pc:sldMk cId="123243706" sldId="403"/>
        </pc:sldMkLst>
      </pc:sldChg>
      <pc:sldChg chg="add del">
        <pc:chgData name="Thomas Dekelver" userId="5a741dbf-2326-4b2b-aa8b-1d655252cb50" providerId="ADAL" clId="{27BB67F0-0C34-4FDF-A594-8CA5229C39F4}" dt="2021-09-26T12:05:06.151" v="3842" actId="47"/>
        <pc:sldMkLst>
          <pc:docMk/>
          <pc:sldMk cId="3546649908" sldId="404"/>
        </pc:sldMkLst>
      </pc:sldChg>
      <pc:sldChg chg="addSp delSp modSp new mod">
        <pc:chgData name="Thomas Dekelver" userId="5a741dbf-2326-4b2b-aa8b-1d655252cb50" providerId="ADAL" clId="{27BB67F0-0C34-4FDF-A594-8CA5229C39F4}" dt="2021-09-26T11:04:57.986" v="3293" actId="20577"/>
        <pc:sldMkLst>
          <pc:docMk/>
          <pc:sldMk cId="2105856442" sldId="405"/>
        </pc:sldMkLst>
        <pc:spChg chg="del">
          <ac:chgData name="Thomas Dekelver" userId="5a741dbf-2326-4b2b-aa8b-1d655252cb50" providerId="ADAL" clId="{27BB67F0-0C34-4FDF-A594-8CA5229C39F4}" dt="2021-09-26T11:04:44.832" v="3255"/>
          <ac:spMkLst>
            <pc:docMk/>
            <pc:sldMk cId="2105856442" sldId="405"/>
            <ac:spMk id="2" creationId="{4457A35A-FAD3-4D94-BEF8-42634C649353}"/>
          </ac:spMkLst>
        </pc:spChg>
        <pc:spChg chg="add mod">
          <ac:chgData name="Thomas Dekelver" userId="5a741dbf-2326-4b2b-aa8b-1d655252cb50" providerId="ADAL" clId="{27BB67F0-0C34-4FDF-A594-8CA5229C39F4}" dt="2021-09-26T11:04:48.980" v="3262" actId="20577"/>
          <ac:spMkLst>
            <pc:docMk/>
            <pc:sldMk cId="2105856442" sldId="405"/>
            <ac:spMk id="5" creationId="{3D187CD0-AC26-4578-9175-9111619BF60F}"/>
          </ac:spMkLst>
        </pc:spChg>
        <pc:spChg chg="add mod">
          <ac:chgData name="Thomas Dekelver" userId="5a741dbf-2326-4b2b-aa8b-1d655252cb50" providerId="ADAL" clId="{27BB67F0-0C34-4FDF-A594-8CA5229C39F4}" dt="2021-09-26T11:04:57.986" v="3293" actId="20577"/>
          <ac:spMkLst>
            <pc:docMk/>
            <pc:sldMk cId="2105856442" sldId="405"/>
            <ac:spMk id="6" creationId="{F35DC134-7B39-4B95-8A6B-F16A0D537BED}"/>
          </ac:spMkLst>
        </pc:spChg>
      </pc:sldChg>
      <pc:sldChg chg="modSp new mod">
        <pc:chgData name="Thomas Dekelver" userId="5a741dbf-2326-4b2b-aa8b-1d655252cb50" providerId="ADAL" clId="{27BB67F0-0C34-4FDF-A594-8CA5229C39F4}" dt="2021-09-26T11:11:06.562" v="3569" actId="20577"/>
        <pc:sldMkLst>
          <pc:docMk/>
          <pc:sldMk cId="2263708946" sldId="406"/>
        </pc:sldMkLst>
        <pc:spChg chg="mod">
          <ac:chgData name="Thomas Dekelver" userId="5a741dbf-2326-4b2b-aa8b-1d655252cb50" providerId="ADAL" clId="{27BB67F0-0C34-4FDF-A594-8CA5229C39F4}" dt="2021-09-26T11:05:05.247" v="3299" actId="20577"/>
          <ac:spMkLst>
            <pc:docMk/>
            <pc:sldMk cId="2263708946" sldId="406"/>
            <ac:spMk id="2" creationId="{A99E8660-6A28-4ED4-89D0-ECC4C08BAC46}"/>
          </ac:spMkLst>
        </pc:spChg>
        <pc:spChg chg="mod">
          <ac:chgData name="Thomas Dekelver" userId="5a741dbf-2326-4b2b-aa8b-1d655252cb50" providerId="ADAL" clId="{27BB67F0-0C34-4FDF-A594-8CA5229C39F4}" dt="2021-09-26T11:11:06.562" v="3569" actId="20577"/>
          <ac:spMkLst>
            <pc:docMk/>
            <pc:sldMk cId="2263708946" sldId="406"/>
            <ac:spMk id="3" creationId="{9F96E1F9-9EBA-4E5A-9342-0C470690D0EA}"/>
          </ac:spMkLst>
        </pc:spChg>
      </pc:sldChg>
      <pc:sldChg chg="addSp delSp modSp new mod">
        <pc:chgData name="Thomas Dekelver" userId="5a741dbf-2326-4b2b-aa8b-1d655252cb50" providerId="ADAL" clId="{27BB67F0-0C34-4FDF-A594-8CA5229C39F4}" dt="2021-09-26T11:15:12.074" v="3631" actId="20577"/>
        <pc:sldMkLst>
          <pc:docMk/>
          <pc:sldMk cId="2522679903" sldId="407"/>
        </pc:sldMkLst>
        <pc:spChg chg="del">
          <ac:chgData name="Thomas Dekelver" userId="5a741dbf-2326-4b2b-aa8b-1d655252cb50" providerId="ADAL" clId="{27BB67F0-0C34-4FDF-A594-8CA5229C39F4}" dt="2021-09-26T11:14:49.807" v="3571"/>
          <ac:spMkLst>
            <pc:docMk/>
            <pc:sldMk cId="2522679903" sldId="407"/>
            <ac:spMk id="2" creationId="{443DA770-0EE4-4EC2-A19D-4182FFCD2EA7}"/>
          </ac:spMkLst>
        </pc:spChg>
        <pc:spChg chg="del">
          <ac:chgData name="Thomas Dekelver" userId="5a741dbf-2326-4b2b-aa8b-1d655252cb50" providerId="ADAL" clId="{27BB67F0-0C34-4FDF-A594-8CA5229C39F4}" dt="2021-09-26T11:14:49.807" v="3571"/>
          <ac:spMkLst>
            <pc:docMk/>
            <pc:sldMk cId="2522679903" sldId="407"/>
            <ac:spMk id="3" creationId="{AF61AF27-0F87-40AD-BAF1-83D78D9986F0}"/>
          </ac:spMkLst>
        </pc:spChg>
        <pc:spChg chg="add mod">
          <ac:chgData name="Thomas Dekelver" userId="5a741dbf-2326-4b2b-aa8b-1d655252cb50" providerId="ADAL" clId="{27BB67F0-0C34-4FDF-A594-8CA5229C39F4}" dt="2021-09-26T11:14:58.410" v="3600" actId="20577"/>
          <ac:spMkLst>
            <pc:docMk/>
            <pc:sldMk cId="2522679903" sldId="407"/>
            <ac:spMk id="6" creationId="{DEDB4D06-EF7E-413E-AB77-DDC1C231DB7F}"/>
          </ac:spMkLst>
        </pc:spChg>
        <pc:spChg chg="add mod">
          <ac:chgData name="Thomas Dekelver" userId="5a741dbf-2326-4b2b-aa8b-1d655252cb50" providerId="ADAL" clId="{27BB67F0-0C34-4FDF-A594-8CA5229C39F4}" dt="2021-09-26T11:15:12.074" v="3631" actId="20577"/>
          <ac:spMkLst>
            <pc:docMk/>
            <pc:sldMk cId="2522679903" sldId="407"/>
            <ac:spMk id="7" creationId="{A2B5A11A-D3B7-4485-97D8-89E8FA43AE86}"/>
          </ac:spMkLst>
        </pc:spChg>
      </pc:sldChg>
      <pc:sldChg chg="addSp delSp modSp new mod">
        <pc:chgData name="Thomas Dekelver" userId="5a741dbf-2326-4b2b-aa8b-1d655252cb50" providerId="ADAL" clId="{27BB67F0-0C34-4FDF-A594-8CA5229C39F4}" dt="2021-09-26T11:20:03.439" v="3661" actId="207"/>
        <pc:sldMkLst>
          <pc:docMk/>
          <pc:sldMk cId="862681243" sldId="408"/>
        </pc:sldMkLst>
        <pc:spChg chg="mod">
          <ac:chgData name="Thomas Dekelver" userId="5a741dbf-2326-4b2b-aa8b-1d655252cb50" providerId="ADAL" clId="{27BB67F0-0C34-4FDF-A594-8CA5229C39F4}" dt="2021-09-26T11:17:38.744" v="3650" actId="20577"/>
          <ac:spMkLst>
            <pc:docMk/>
            <pc:sldMk cId="862681243" sldId="408"/>
            <ac:spMk id="2" creationId="{E3720793-8A03-4E66-AD56-A1AC0319B108}"/>
          </ac:spMkLst>
        </pc:spChg>
        <pc:spChg chg="del">
          <ac:chgData name="Thomas Dekelver" userId="5a741dbf-2326-4b2b-aa8b-1d655252cb50" providerId="ADAL" clId="{27BB67F0-0C34-4FDF-A594-8CA5229C39F4}" dt="2021-09-26T11:18:03.487" v="3659" actId="478"/>
          <ac:spMkLst>
            <pc:docMk/>
            <pc:sldMk cId="862681243" sldId="408"/>
            <ac:spMk id="3" creationId="{E034606E-1495-438C-A4EC-E9FFBAAD07FD}"/>
          </ac:spMkLst>
        </pc:spChg>
        <pc:picChg chg="add mod">
          <ac:chgData name="Thomas Dekelver" userId="5a741dbf-2326-4b2b-aa8b-1d655252cb50" providerId="ADAL" clId="{27BB67F0-0C34-4FDF-A594-8CA5229C39F4}" dt="2021-09-26T11:20:03.439" v="3661" actId="207"/>
          <ac:picMkLst>
            <pc:docMk/>
            <pc:sldMk cId="862681243" sldId="408"/>
            <ac:picMk id="6" creationId="{6E3AAFB9-91ED-428D-9698-66016FFA1A31}"/>
          </ac:picMkLst>
        </pc:picChg>
      </pc:sldChg>
      <pc:sldChg chg="modSp add mod">
        <pc:chgData name="Thomas Dekelver" userId="5a741dbf-2326-4b2b-aa8b-1d655252cb50" providerId="ADAL" clId="{27BB67F0-0C34-4FDF-A594-8CA5229C39F4}" dt="2021-09-26T11:23:36.008" v="3672" actId="20577"/>
        <pc:sldMkLst>
          <pc:docMk/>
          <pc:sldMk cId="966668295" sldId="409"/>
        </pc:sldMkLst>
        <pc:spChg chg="mod">
          <ac:chgData name="Thomas Dekelver" userId="5a741dbf-2326-4b2b-aa8b-1d655252cb50" providerId="ADAL" clId="{27BB67F0-0C34-4FDF-A594-8CA5229C39F4}" dt="2021-09-26T11:23:36.008" v="3672" actId="20577"/>
          <ac:spMkLst>
            <pc:docMk/>
            <pc:sldMk cId="966668295" sldId="409"/>
            <ac:spMk id="7" creationId="{A2B5A11A-D3B7-4485-97D8-89E8FA43AE86}"/>
          </ac:spMkLst>
        </pc:spChg>
      </pc:sldChg>
      <pc:sldChg chg="addSp delSp modSp new mod">
        <pc:chgData name="Thomas Dekelver" userId="5a741dbf-2326-4b2b-aa8b-1d655252cb50" providerId="ADAL" clId="{27BB67F0-0C34-4FDF-A594-8CA5229C39F4}" dt="2021-09-26T11:41:45.740" v="3735" actId="478"/>
        <pc:sldMkLst>
          <pc:docMk/>
          <pc:sldMk cId="3346697790" sldId="410"/>
        </pc:sldMkLst>
        <pc:spChg chg="mod">
          <ac:chgData name="Thomas Dekelver" userId="5a741dbf-2326-4b2b-aa8b-1d655252cb50" providerId="ADAL" clId="{27BB67F0-0C34-4FDF-A594-8CA5229C39F4}" dt="2021-09-26T11:33:44.530" v="3690" actId="20577"/>
          <ac:spMkLst>
            <pc:docMk/>
            <pc:sldMk cId="3346697790" sldId="410"/>
            <ac:spMk id="2" creationId="{B2CB7B60-2FA4-41DE-93C4-6C81A13F7F8C}"/>
          </ac:spMkLst>
        </pc:spChg>
        <pc:spChg chg="mod">
          <ac:chgData name="Thomas Dekelver" userId="5a741dbf-2326-4b2b-aa8b-1d655252cb50" providerId="ADAL" clId="{27BB67F0-0C34-4FDF-A594-8CA5229C39F4}" dt="2021-09-26T11:41:35.863" v="3733" actId="1076"/>
          <ac:spMkLst>
            <pc:docMk/>
            <pc:sldMk cId="3346697790" sldId="410"/>
            <ac:spMk id="3" creationId="{95B281EA-7D61-4874-B957-02D74BA16453}"/>
          </ac:spMkLst>
        </pc:spChg>
        <pc:picChg chg="add del mod">
          <ac:chgData name="Thomas Dekelver" userId="5a741dbf-2326-4b2b-aa8b-1d655252cb50" providerId="ADAL" clId="{27BB67F0-0C34-4FDF-A594-8CA5229C39F4}" dt="2021-09-26T11:34:43.053" v="3697" actId="478"/>
          <ac:picMkLst>
            <pc:docMk/>
            <pc:sldMk cId="3346697790" sldId="410"/>
            <ac:picMk id="6" creationId="{9AF049A4-EA8F-4F33-A6D1-7D5669397028}"/>
          </ac:picMkLst>
        </pc:picChg>
        <pc:picChg chg="add del mod modCrop">
          <ac:chgData name="Thomas Dekelver" userId="5a741dbf-2326-4b2b-aa8b-1d655252cb50" providerId="ADAL" clId="{27BB67F0-0C34-4FDF-A594-8CA5229C39F4}" dt="2021-09-26T11:41:45.740" v="3735" actId="478"/>
          <ac:picMkLst>
            <pc:docMk/>
            <pc:sldMk cId="3346697790" sldId="410"/>
            <ac:picMk id="7" creationId="{FC5C3884-398C-415D-812B-C90A1510FB7A}"/>
          </ac:picMkLst>
        </pc:picChg>
      </pc:sldChg>
      <pc:sldChg chg="modSp add mod">
        <pc:chgData name="Thomas Dekelver" userId="5a741dbf-2326-4b2b-aa8b-1d655252cb50" providerId="ADAL" clId="{27BB67F0-0C34-4FDF-A594-8CA5229C39F4}" dt="2021-09-26T11:43:21.350" v="3774" actId="1076"/>
        <pc:sldMkLst>
          <pc:docMk/>
          <pc:sldMk cId="373283871" sldId="411"/>
        </pc:sldMkLst>
        <pc:picChg chg="mod">
          <ac:chgData name="Thomas Dekelver" userId="5a741dbf-2326-4b2b-aa8b-1d655252cb50" providerId="ADAL" clId="{27BB67F0-0C34-4FDF-A594-8CA5229C39F4}" dt="2021-09-26T11:43:21.350" v="3774" actId="1076"/>
          <ac:picMkLst>
            <pc:docMk/>
            <pc:sldMk cId="373283871" sldId="411"/>
            <ac:picMk id="6" creationId="{9AF049A4-EA8F-4F33-A6D1-7D5669397028}"/>
          </ac:picMkLst>
        </pc:picChg>
      </pc:sldChg>
      <pc:sldChg chg="modSp add mod">
        <pc:chgData name="Thomas Dekelver" userId="5a741dbf-2326-4b2b-aa8b-1d655252cb50" providerId="ADAL" clId="{27BB67F0-0C34-4FDF-A594-8CA5229C39F4}" dt="2021-09-26T11:42:35.065" v="3773" actId="1076"/>
        <pc:sldMkLst>
          <pc:docMk/>
          <pc:sldMk cId="3317426519" sldId="412"/>
        </pc:sldMkLst>
        <pc:spChg chg="mod">
          <ac:chgData name="Thomas Dekelver" userId="5a741dbf-2326-4b2b-aa8b-1d655252cb50" providerId="ADAL" clId="{27BB67F0-0C34-4FDF-A594-8CA5229C39F4}" dt="2021-09-26T11:42:27.487" v="3771" actId="20577"/>
          <ac:spMkLst>
            <pc:docMk/>
            <pc:sldMk cId="3317426519" sldId="412"/>
            <ac:spMk id="2" creationId="{B2CB7B60-2FA4-41DE-93C4-6C81A13F7F8C}"/>
          </ac:spMkLst>
        </pc:spChg>
        <pc:spChg chg="mod">
          <ac:chgData name="Thomas Dekelver" userId="5a741dbf-2326-4b2b-aa8b-1d655252cb50" providerId="ADAL" clId="{27BB67F0-0C34-4FDF-A594-8CA5229C39F4}" dt="2021-09-26T11:42:07.105" v="3736" actId="20577"/>
          <ac:spMkLst>
            <pc:docMk/>
            <pc:sldMk cId="3317426519" sldId="412"/>
            <ac:spMk id="3" creationId="{95B281EA-7D61-4874-B957-02D74BA16453}"/>
          </ac:spMkLst>
        </pc:spChg>
        <pc:picChg chg="mod">
          <ac:chgData name="Thomas Dekelver" userId="5a741dbf-2326-4b2b-aa8b-1d655252cb50" providerId="ADAL" clId="{27BB67F0-0C34-4FDF-A594-8CA5229C39F4}" dt="2021-09-26T11:42:35.065" v="3773" actId="1076"/>
          <ac:picMkLst>
            <pc:docMk/>
            <pc:sldMk cId="3317426519" sldId="412"/>
            <ac:picMk id="7" creationId="{FC5C3884-398C-415D-812B-C90A1510FB7A}"/>
          </ac:picMkLst>
        </pc:picChg>
      </pc:sldChg>
      <pc:sldChg chg="addSp delSp modSp add mod">
        <pc:chgData name="Thomas Dekelver" userId="5a741dbf-2326-4b2b-aa8b-1d655252cb50" providerId="ADAL" clId="{27BB67F0-0C34-4FDF-A594-8CA5229C39F4}" dt="2021-09-26T11:43:48.155" v="3782" actId="1076"/>
        <pc:sldMkLst>
          <pc:docMk/>
          <pc:sldMk cId="1836983047" sldId="413"/>
        </pc:sldMkLst>
        <pc:picChg chg="del">
          <ac:chgData name="Thomas Dekelver" userId="5a741dbf-2326-4b2b-aa8b-1d655252cb50" providerId="ADAL" clId="{27BB67F0-0C34-4FDF-A594-8CA5229C39F4}" dt="2021-09-26T11:43:26.418" v="3776" actId="478"/>
          <ac:picMkLst>
            <pc:docMk/>
            <pc:sldMk cId="1836983047" sldId="413"/>
            <ac:picMk id="6" creationId="{9AF049A4-EA8F-4F33-A6D1-7D5669397028}"/>
          </ac:picMkLst>
        </pc:picChg>
        <pc:picChg chg="add mod">
          <ac:chgData name="Thomas Dekelver" userId="5a741dbf-2326-4b2b-aa8b-1d655252cb50" providerId="ADAL" clId="{27BB67F0-0C34-4FDF-A594-8CA5229C39F4}" dt="2021-09-26T11:43:48.155" v="3782" actId="1076"/>
          <ac:picMkLst>
            <pc:docMk/>
            <pc:sldMk cId="1836983047" sldId="413"/>
            <ac:picMk id="7" creationId="{F3624421-4685-40FA-BFF6-366CF5A51A90}"/>
          </ac:picMkLst>
        </pc:picChg>
      </pc:sldChg>
      <pc:sldChg chg="modSp add mod">
        <pc:chgData name="Thomas Dekelver" userId="5a741dbf-2326-4b2b-aa8b-1d655252cb50" providerId="ADAL" clId="{27BB67F0-0C34-4FDF-A594-8CA5229C39F4}" dt="2021-09-26T11:45:52.359" v="3799" actId="20577"/>
        <pc:sldMkLst>
          <pc:docMk/>
          <pc:sldMk cId="2554920204" sldId="414"/>
        </pc:sldMkLst>
        <pc:spChg chg="mod">
          <ac:chgData name="Thomas Dekelver" userId="5a741dbf-2326-4b2b-aa8b-1d655252cb50" providerId="ADAL" clId="{27BB67F0-0C34-4FDF-A594-8CA5229C39F4}" dt="2021-09-26T11:45:52.359" v="3799" actId="20577"/>
          <ac:spMkLst>
            <pc:docMk/>
            <pc:sldMk cId="2554920204" sldId="414"/>
            <ac:spMk id="7" creationId="{A2B5A11A-D3B7-4485-97D8-89E8FA43AE86}"/>
          </ac:spMkLst>
        </pc:spChg>
      </pc:sldChg>
      <pc:sldChg chg="new del">
        <pc:chgData name="Thomas Dekelver" userId="5a741dbf-2326-4b2b-aa8b-1d655252cb50" providerId="ADAL" clId="{27BB67F0-0C34-4FDF-A594-8CA5229C39F4}" dt="2021-09-26T11:50:04.025" v="3802" actId="47"/>
        <pc:sldMkLst>
          <pc:docMk/>
          <pc:sldMk cId="1902842202" sldId="415"/>
        </pc:sldMkLst>
      </pc:sldChg>
      <pc:sldChg chg="add">
        <pc:chgData name="Thomas Dekelver" userId="5a741dbf-2326-4b2b-aa8b-1d655252cb50" providerId="ADAL" clId="{27BB67F0-0C34-4FDF-A594-8CA5229C39F4}" dt="2021-09-26T11:49:53.510" v="3801"/>
        <pc:sldMkLst>
          <pc:docMk/>
          <pc:sldMk cId="2045401298" sldId="1137"/>
        </pc:sldMkLst>
      </pc:sldChg>
      <pc:sldChg chg="del">
        <pc:chgData name="Thomas Dekelver" userId="5a741dbf-2326-4b2b-aa8b-1d655252cb50" providerId="ADAL" clId="{27BB67F0-0C34-4FDF-A594-8CA5229C39F4}" dt="2021-09-26T12:01:13.190" v="3805" actId="47"/>
        <pc:sldMkLst>
          <pc:docMk/>
          <pc:sldMk cId="4282512276" sldId="1168"/>
        </pc:sldMkLst>
      </pc:sldChg>
      <pc:sldChg chg="add">
        <pc:chgData name="Thomas Dekelver" userId="5a741dbf-2326-4b2b-aa8b-1d655252cb50" providerId="ADAL" clId="{27BB67F0-0C34-4FDF-A594-8CA5229C39F4}" dt="2021-09-26T11:50:16.596" v="3803"/>
        <pc:sldMkLst>
          <pc:docMk/>
          <pc:sldMk cId="1226678557" sldId="9511"/>
        </pc:sldMkLst>
      </pc:sldChg>
      <pc:sldChg chg="add">
        <pc:chgData name="Thomas Dekelver" userId="5a741dbf-2326-4b2b-aa8b-1d655252cb50" providerId="ADAL" clId="{27BB67F0-0C34-4FDF-A594-8CA5229C39F4}" dt="2021-09-26T12:01:09.795" v="3804"/>
        <pc:sldMkLst>
          <pc:docMk/>
          <pc:sldMk cId="157287657" sldId="9512"/>
        </pc:sldMkLst>
      </pc:sldChg>
      <pc:sldChg chg="modSp add mod">
        <pc:chgData name="Thomas Dekelver" userId="5a741dbf-2326-4b2b-aa8b-1d655252cb50" providerId="ADAL" clId="{27BB67F0-0C34-4FDF-A594-8CA5229C39F4}" dt="2021-09-26T12:02:46.281" v="3835" actId="20577"/>
        <pc:sldMkLst>
          <pc:docMk/>
          <pc:sldMk cId="1326947837" sldId="9513"/>
        </pc:sldMkLst>
        <pc:spChg chg="mod">
          <ac:chgData name="Thomas Dekelver" userId="5a741dbf-2326-4b2b-aa8b-1d655252cb50" providerId="ADAL" clId="{27BB67F0-0C34-4FDF-A594-8CA5229C39F4}" dt="2021-09-26T12:02:46.281" v="3835" actId="20577"/>
          <ac:spMkLst>
            <pc:docMk/>
            <pc:sldMk cId="1326947837" sldId="9513"/>
            <ac:spMk id="7" creationId="{A2B5A11A-D3B7-4485-97D8-89E8FA43AE86}"/>
          </ac:spMkLst>
        </pc:spChg>
      </pc:sldChg>
      <pc:sldChg chg="modSp add mod modShow">
        <pc:chgData name="Thomas Dekelver" userId="5a741dbf-2326-4b2b-aa8b-1d655252cb50" providerId="ADAL" clId="{27BB67F0-0C34-4FDF-A594-8CA5229C39F4}" dt="2021-09-26T12:07:22.951" v="3950" actId="20577"/>
        <pc:sldMkLst>
          <pc:docMk/>
          <pc:sldMk cId="2345630431" sldId="9514"/>
        </pc:sldMkLst>
        <pc:spChg chg="mod">
          <ac:chgData name="Thomas Dekelver" userId="5a741dbf-2326-4b2b-aa8b-1d655252cb50" providerId="ADAL" clId="{27BB67F0-0C34-4FDF-A594-8CA5229C39F4}" dt="2021-09-26T12:07:22.951" v="3950" actId="20577"/>
          <ac:spMkLst>
            <pc:docMk/>
            <pc:sldMk cId="2345630431" sldId="9514"/>
            <ac:spMk id="2" creationId="{6EE33E6C-1349-4EE3-A26E-7BA1D4E0464F}"/>
          </ac:spMkLst>
        </pc:spChg>
      </pc:sldChg>
      <pc:sldChg chg="add">
        <pc:chgData name="Thomas Dekelver" userId="5a741dbf-2326-4b2b-aa8b-1d655252cb50" providerId="ADAL" clId="{27BB67F0-0C34-4FDF-A594-8CA5229C39F4}" dt="2021-09-26T12:05:02.879" v="3841"/>
        <pc:sldMkLst>
          <pc:docMk/>
          <pc:sldMk cId="42653525" sldId="9515"/>
        </pc:sldMkLst>
      </pc:sldChg>
    </pc:docChg>
  </pc:docChgLst>
  <pc:docChgLst>
    <pc:chgData name="Eleonore CHARLES" userId="24e2afa8-1cbd-40cc-8994-aea54f5e0762" providerId="ADAL" clId="{E66C29CB-076A-4A74-AB40-D33F3911ABD6}"/>
    <pc:docChg chg="undo custSel addSld delSld modSld sldOrd addSection delSection modSection">
      <pc:chgData name="Eleonore CHARLES" userId="24e2afa8-1cbd-40cc-8994-aea54f5e0762" providerId="ADAL" clId="{E66C29CB-076A-4A74-AB40-D33F3911ABD6}" dt="2022-11-01T10:01:11.325" v="362" actId="17846"/>
      <pc:docMkLst>
        <pc:docMk/>
      </pc:docMkLst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2080361298" sldId="262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1271761870" sldId="267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1560847515" sldId="284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1199308701" sldId="317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957867790" sldId="329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3820519947" sldId="334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3158966909" sldId="342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3380466517" sldId="343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103636436" sldId="344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3045082747" sldId="345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812018468" sldId="346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4234186957" sldId="348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503674369" sldId="349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141129257" sldId="350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212311801" sldId="351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326245821" sldId="352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4177602325" sldId="353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57843004" sldId="354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2785588032" sldId="355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1804359499" sldId="356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2003002660" sldId="357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3896409792" sldId="358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662352627" sldId="359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1863688904" sldId="360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2961536848" sldId="361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2789173725" sldId="362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187036650" sldId="363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2865211965" sldId="364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2495782259" sldId="365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1308071106" sldId="366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3914049522" sldId="367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756001796" sldId="368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1858236132" sldId="369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390040026" sldId="370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2002979952" sldId="371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137530266" sldId="372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668815804" sldId="373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1449724824" sldId="374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3330515258" sldId="375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2024433553" sldId="376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1085985730" sldId="377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246494296" sldId="378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3885533115" sldId="381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2749333998" sldId="382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1284375875" sldId="383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3208877845" sldId="386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2415851800" sldId="387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2789122428" sldId="388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5576186" sldId="389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3777468798" sldId="390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1745151251" sldId="391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3189198978" sldId="392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689861014" sldId="393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3730637117" sldId="394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3604854129" sldId="395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3962288677" sldId="397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262392288" sldId="398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3291591459" sldId="399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160273592" sldId="400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3285986502" sldId="402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123243706" sldId="403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2105856442" sldId="405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2263708946" sldId="406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2522679903" sldId="407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862681243" sldId="408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966668295" sldId="409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3346697790" sldId="410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373283871" sldId="411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3317426519" sldId="412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1836983047" sldId="413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2554920204" sldId="414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3984439254" sldId="1091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2045401298" sldId="1137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1226678557" sldId="9511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157287657" sldId="9512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1326947837" sldId="9513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2345630431" sldId="9514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42653525" sldId="9515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3652930243" sldId="9516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798208155" sldId="9517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453828555" sldId="9518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841906114" sldId="9519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3470606384" sldId="9520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2110014261" sldId="9521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1428989821" sldId="9522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1496240801" sldId="9523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2599544827" sldId="9524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998525120" sldId="9525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337607742" sldId="9526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2749987954" sldId="9527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939822233" sldId="9528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2661989639" sldId="9529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4288672063" sldId="9530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149921151" sldId="9531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1361004144" sldId="9532"/>
        </pc:sldMkLst>
      </pc:sldChg>
      <pc:sldChg chg="addSp delSp modSp new mod ord modClrScheme chgLayout">
        <pc:chgData name="Eleonore CHARLES" userId="24e2afa8-1cbd-40cc-8994-aea54f5e0762" providerId="ADAL" clId="{E66C29CB-076A-4A74-AB40-D33F3911ABD6}" dt="2022-11-01T09:38:00.009" v="99" actId="700"/>
        <pc:sldMkLst>
          <pc:docMk/>
          <pc:sldMk cId="3160309289" sldId="9533"/>
        </pc:sldMkLst>
        <pc:spChg chg="mod ord">
          <ac:chgData name="Eleonore CHARLES" userId="24e2afa8-1cbd-40cc-8994-aea54f5e0762" providerId="ADAL" clId="{E66C29CB-076A-4A74-AB40-D33F3911ABD6}" dt="2022-11-01T09:38:00.009" v="99" actId="700"/>
          <ac:spMkLst>
            <pc:docMk/>
            <pc:sldMk cId="3160309289" sldId="9533"/>
            <ac:spMk id="2" creationId="{F629909C-1BF4-C9F3-4481-1F2C489BDBF8}"/>
          </ac:spMkLst>
        </pc:spChg>
        <pc:spChg chg="mod ord">
          <ac:chgData name="Eleonore CHARLES" userId="24e2afa8-1cbd-40cc-8994-aea54f5e0762" providerId="ADAL" clId="{E66C29CB-076A-4A74-AB40-D33F3911ABD6}" dt="2022-11-01T09:38:00.009" v="99" actId="700"/>
          <ac:spMkLst>
            <pc:docMk/>
            <pc:sldMk cId="3160309289" sldId="9533"/>
            <ac:spMk id="3" creationId="{81D4515F-873B-E16F-6A0E-70C580356D3F}"/>
          </ac:spMkLst>
        </pc:spChg>
        <pc:spChg chg="mod ord">
          <ac:chgData name="Eleonore CHARLES" userId="24e2afa8-1cbd-40cc-8994-aea54f5e0762" providerId="ADAL" clId="{E66C29CB-076A-4A74-AB40-D33F3911ABD6}" dt="2022-11-01T09:38:00.009" v="99" actId="700"/>
          <ac:spMkLst>
            <pc:docMk/>
            <pc:sldMk cId="3160309289" sldId="9533"/>
            <ac:spMk id="4" creationId="{C4A491FB-0664-634B-28FF-50DB54CA6440}"/>
          </ac:spMkLst>
        </pc:spChg>
        <pc:spChg chg="del">
          <ac:chgData name="Eleonore CHARLES" userId="24e2afa8-1cbd-40cc-8994-aea54f5e0762" providerId="ADAL" clId="{E66C29CB-076A-4A74-AB40-D33F3911ABD6}" dt="2022-11-01T09:36:02.708" v="73" actId="478"/>
          <ac:spMkLst>
            <pc:docMk/>
            <pc:sldMk cId="3160309289" sldId="9533"/>
            <ac:spMk id="5" creationId="{93151A76-E1CA-132B-DBD2-50983FD34E9F}"/>
          </ac:spMkLst>
        </pc:spChg>
        <pc:spChg chg="del">
          <ac:chgData name="Eleonore CHARLES" userId="24e2afa8-1cbd-40cc-8994-aea54f5e0762" providerId="ADAL" clId="{E66C29CB-076A-4A74-AB40-D33F3911ABD6}" dt="2022-11-01T09:36:00.995" v="72" actId="478"/>
          <ac:spMkLst>
            <pc:docMk/>
            <pc:sldMk cId="3160309289" sldId="9533"/>
            <ac:spMk id="6" creationId="{2475E8CD-FA2C-1221-DD95-FDA8257E5D74}"/>
          </ac:spMkLst>
        </pc:spChg>
        <pc:spChg chg="del">
          <ac:chgData name="Eleonore CHARLES" userId="24e2afa8-1cbd-40cc-8994-aea54f5e0762" providerId="ADAL" clId="{E66C29CB-076A-4A74-AB40-D33F3911ABD6}" dt="2022-11-01T09:36:06.021" v="74" actId="478"/>
          <ac:spMkLst>
            <pc:docMk/>
            <pc:sldMk cId="3160309289" sldId="9533"/>
            <ac:spMk id="7" creationId="{32867F73-E84E-5511-A484-385DD1D3345D}"/>
          </ac:spMkLst>
        </pc:spChg>
        <pc:spChg chg="add del mod ord">
          <ac:chgData name="Eleonore CHARLES" userId="24e2afa8-1cbd-40cc-8994-aea54f5e0762" providerId="ADAL" clId="{E66C29CB-076A-4A74-AB40-D33F3911ABD6}" dt="2022-11-01T09:36:33.509" v="78" actId="478"/>
          <ac:spMkLst>
            <pc:docMk/>
            <pc:sldMk cId="3160309289" sldId="9533"/>
            <ac:spMk id="8" creationId="{1909DC40-4502-D2F3-0673-26726FB2EFF1}"/>
          </ac:spMkLst>
        </pc:spChg>
        <pc:spChg chg="add del mod ord">
          <ac:chgData name="Eleonore CHARLES" userId="24e2afa8-1cbd-40cc-8994-aea54f5e0762" providerId="ADAL" clId="{E66C29CB-076A-4A74-AB40-D33F3911ABD6}" dt="2022-11-01T09:36:32.257" v="77" actId="478"/>
          <ac:spMkLst>
            <pc:docMk/>
            <pc:sldMk cId="3160309289" sldId="9533"/>
            <ac:spMk id="9" creationId="{1614FCE3-3292-8A89-4F56-DFBDB999AE89}"/>
          </ac:spMkLst>
        </pc:spChg>
        <pc:spChg chg="add del mod ord">
          <ac:chgData name="Eleonore CHARLES" userId="24e2afa8-1cbd-40cc-8994-aea54f5e0762" providerId="ADAL" clId="{E66C29CB-076A-4A74-AB40-D33F3911ABD6}" dt="2022-11-01T09:36:35.193" v="79" actId="478"/>
          <ac:spMkLst>
            <pc:docMk/>
            <pc:sldMk cId="3160309289" sldId="9533"/>
            <ac:spMk id="10" creationId="{C30F97CA-5757-8500-16A8-5E1741802A89}"/>
          </ac:spMkLst>
        </pc:spChg>
        <pc:spChg chg="add del mod ord">
          <ac:chgData name="Eleonore CHARLES" userId="24e2afa8-1cbd-40cc-8994-aea54f5e0762" providerId="ADAL" clId="{E66C29CB-076A-4A74-AB40-D33F3911ABD6}" dt="2022-11-01T09:38:00.009" v="99" actId="700"/>
          <ac:spMkLst>
            <pc:docMk/>
            <pc:sldMk cId="3160309289" sldId="9533"/>
            <ac:spMk id="11" creationId="{6E1A7C87-50CA-594E-1AC5-98AA192A0E5E}"/>
          </ac:spMkLst>
        </pc:spChg>
        <pc:spChg chg="add del mod ord">
          <ac:chgData name="Eleonore CHARLES" userId="24e2afa8-1cbd-40cc-8994-aea54f5e0762" providerId="ADAL" clId="{E66C29CB-076A-4A74-AB40-D33F3911ABD6}" dt="2022-11-01T09:38:00.009" v="99" actId="700"/>
          <ac:spMkLst>
            <pc:docMk/>
            <pc:sldMk cId="3160309289" sldId="9533"/>
            <ac:spMk id="12" creationId="{ACA19F25-4991-69CF-1923-2BF16DD67258}"/>
          </ac:spMkLst>
        </pc:spChg>
        <pc:spChg chg="add del mod ord">
          <ac:chgData name="Eleonore CHARLES" userId="24e2afa8-1cbd-40cc-8994-aea54f5e0762" providerId="ADAL" clId="{E66C29CB-076A-4A74-AB40-D33F3911ABD6}" dt="2022-11-01T09:38:00.009" v="99" actId="700"/>
          <ac:spMkLst>
            <pc:docMk/>
            <pc:sldMk cId="3160309289" sldId="9533"/>
            <ac:spMk id="13" creationId="{D18BB580-F6E2-CE4F-40C8-01317D67DF26}"/>
          </ac:spMkLst>
        </pc:spChg>
      </pc:sldChg>
      <pc:sldChg chg="modSp new mod modClrScheme chgLayout">
        <pc:chgData name="Eleonore CHARLES" userId="24e2afa8-1cbd-40cc-8994-aea54f5e0762" providerId="ADAL" clId="{E66C29CB-076A-4A74-AB40-D33F3911ABD6}" dt="2022-11-01T09:38:51.582" v="110" actId="20577"/>
        <pc:sldMkLst>
          <pc:docMk/>
          <pc:sldMk cId="3507218144" sldId="9534"/>
        </pc:sldMkLst>
        <pc:spChg chg="mod ord">
          <ac:chgData name="Eleonore CHARLES" userId="24e2afa8-1cbd-40cc-8994-aea54f5e0762" providerId="ADAL" clId="{E66C29CB-076A-4A74-AB40-D33F3911ABD6}" dt="2022-11-01T09:38:51.582" v="110" actId="20577"/>
          <ac:spMkLst>
            <pc:docMk/>
            <pc:sldMk cId="3507218144" sldId="9534"/>
            <ac:spMk id="2" creationId="{D6BAE580-50A2-0315-EC41-2D185BD26556}"/>
          </ac:spMkLst>
        </pc:spChg>
        <pc:spChg chg="mod ord">
          <ac:chgData name="Eleonore CHARLES" userId="24e2afa8-1cbd-40cc-8994-aea54f5e0762" providerId="ADAL" clId="{E66C29CB-076A-4A74-AB40-D33F3911ABD6}" dt="2022-11-01T09:38:07.794" v="101" actId="700"/>
          <ac:spMkLst>
            <pc:docMk/>
            <pc:sldMk cId="3507218144" sldId="9534"/>
            <ac:spMk id="3" creationId="{E0DF0E40-F60D-1268-9155-983148289013}"/>
          </ac:spMkLst>
        </pc:spChg>
        <pc:spChg chg="mod ord">
          <ac:chgData name="Eleonore CHARLES" userId="24e2afa8-1cbd-40cc-8994-aea54f5e0762" providerId="ADAL" clId="{E66C29CB-076A-4A74-AB40-D33F3911ABD6}" dt="2022-11-01T09:38:07.794" v="101" actId="700"/>
          <ac:spMkLst>
            <pc:docMk/>
            <pc:sldMk cId="3507218144" sldId="9534"/>
            <ac:spMk id="4" creationId="{B50F43C0-9FA3-78D1-AE23-E9277FE8832F}"/>
          </ac:spMkLst>
        </pc:spChg>
      </pc:sldChg>
      <pc:sldChg chg="addSp delSp modSp new mod setBg modClrScheme chgLayout">
        <pc:chgData name="Eleonore CHARLES" userId="24e2afa8-1cbd-40cc-8994-aea54f5e0762" providerId="ADAL" clId="{E66C29CB-076A-4A74-AB40-D33F3911ABD6}" dt="2022-11-01T09:43:40.197" v="127" actId="26606"/>
        <pc:sldMkLst>
          <pc:docMk/>
          <pc:sldMk cId="1165598232" sldId="9535"/>
        </pc:sldMkLst>
        <pc:spChg chg="del">
          <ac:chgData name="Eleonore CHARLES" userId="24e2afa8-1cbd-40cc-8994-aea54f5e0762" providerId="ADAL" clId="{E66C29CB-076A-4A74-AB40-D33F3911ABD6}" dt="2022-11-01T09:39:19.689" v="112" actId="700"/>
          <ac:spMkLst>
            <pc:docMk/>
            <pc:sldMk cId="1165598232" sldId="9535"/>
            <ac:spMk id="2" creationId="{9E6E27C0-FB5F-2418-D82C-B43B022E4F41}"/>
          </ac:spMkLst>
        </pc:spChg>
        <pc:spChg chg="del">
          <ac:chgData name="Eleonore CHARLES" userId="24e2afa8-1cbd-40cc-8994-aea54f5e0762" providerId="ADAL" clId="{E66C29CB-076A-4A74-AB40-D33F3911ABD6}" dt="2022-11-01T09:39:19.689" v="112" actId="700"/>
          <ac:spMkLst>
            <pc:docMk/>
            <pc:sldMk cId="1165598232" sldId="9535"/>
            <ac:spMk id="3" creationId="{A6BB2822-5CB6-D438-6D3E-2A2B2D1E38F4}"/>
          </ac:spMkLst>
        </pc:spChg>
        <pc:spChg chg="del">
          <ac:chgData name="Eleonore CHARLES" userId="24e2afa8-1cbd-40cc-8994-aea54f5e0762" providerId="ADAL" clId="{E66C29CB-076A-4A74-AB40-D33F3911ABD6}" dt="2022-11-01T09:39:19.689" v="112" actId="700"/>
          <ac:spMkLst>
            <pc:docMk/>
            <pc:sldMk cId="1165598232" sldId="9535"/>
            <ac:spMk id="4" creationId="{B3278ED1-2D57-A154-F432-54FF0ACC966A}"/>
          </ac:spMkLst>
        </pc:spChg>
        <pc:spChg chg="del">
          <ac:chgData name="Eleonore CHARLES" userId="24e2afa8-1cbd-40cc-8994-aea54f5e0762" providerId="ADAL" clId="{E66C29CB-076A-4A74-AB40-D33F3911ABD6}" dt="2022-11-01T09:39:19.689" v="112" actId="700"/>
          <ac:spMkLst>
            <pc:docMk/>
            <pc:sldMk cId="1165598232" sldId="9535"/>
            <ac:spMk id="5" creationId="{CF1E39BD-E9A8-6742-3735-DFC411125744}"/>
          </ac:spMkLst>
        </pc:spChg>
        <pc:spChg chg="del">
          <ac:chgData name="Eleonore CHARLES" userId="24e2afa8-1cbd-40cc-8994-aea54f5e0762" providerId="ADAL" clId="{E66C29CB-076A-4A74-AB40-D33F3911ABD6}" dt="2022-11-01T09:39:19.689" v="112" actId="700"/>
          <ac:spMkLst>
            <pc:docMk/>
            <pc:sldMk cId="1165598232" sldId="9535"/>
            <ac:spMk id="6" creationId="{312B67B3-FDD5-5D81-5698-D7E72C7ADCF3}"/>
          </ac:spMkLst>
        </pc:spChg>
        <pc:spChg chg="del">
          <ac:chgData name="Eleonore CHARLES" userId="24e2afa8-1cbd-40cc-8994-aea54f5e0762" providerId="ADAL" clId="{E66C29CB-076A-4A74-AB40-D33F3911ABD6}" dt="2022-11-01T09:39:19.689" v="112" actId="700"/>
          <ac:spMkLst>
            <pc:docMk/>
            <pc:sldMk cId="1165598232" sldId="9535"/>
            <ac:spMk id="7" creationId="{FEE8BC18-A918-8355-5472-DBB75DC63AC8}"/>
          </ac:spMkLst>
        </pc:spChg>
        <pc:spChg chg="add del mod">
          <ac:chgData name="Eleonore CHARLES" userId="24e2afa8-1cbd-40cc-8994-aea54f5e0762" providerId="ADAL" clId="{E66C29CB-076A-4A74-AB40-D33F3911ABD6}" dt="2022-11-01T09:40:31.338" v="115" actId="478"/>
          <ac:spMkLst>
            <pc:docMk/>
            <pc:sldMk cId="1165598232" sldId="9535"/>
            <ac:spMk id="8" creationId="{B3BA7380-7AB2-4C3D-7C69-78A29655C7E8}"/>
          </ac:spMkLst>
        </pc:spChg>
        <pc:spChg chg="add del">
          <ac:chgData name="Eleonore CHARLES" userId="24e2afa8-1cbd-40cc-8994-aea54f5e0762" providerId="ADAL" clId="{E66C29CB-076A-4A74-AB40-D33F3911ABD6}" dt="2022-11-01T09:42:01.297" v="123" actId="26606"/>
          <ac:spMkLst>
            <pc:docMk/>
            <pc:sldMk cId="1165598232" sldId="9535"/>
            <ac:spMk id="1028" creationId="{82A5F716-98EF-42EF-A471-87C6DFDCC799}"/>
          </ac:spMkLst>
        </pc:spChg>
        <pc:spChg chg="add del">
          <ac:chgData name="Eleonore CHARLES" userId="24e2afa8-1cbd-40cc-8994-aea54f5e0762" providerId="ADAL" clId="{E66C29CB-076A-4A74-AB40-D33F3911ABD6}" dt="2022-11-01T09:42:01.297" v="123" actId="26606"/>
          <ac:spMkLst>
            <pc:docMk/>
            <pc:sldMk cId="1165598232" sldId="9535"/>
            <ac:spMk id="1029" creationId="{B87687D8-4EF1-4EF2-BF7E-74BB4A3D1806}"/>
          </ac:spMkLst>
        </pc:spChg>
        <pc:spChg chg="add del">
          <ac:chgData name="Eleonore CHARLES" userId="24e2afa8-1cbd-40cc-8994-aea54f5e0762" providerId="ADAL" clId="{E66C29CB-076A-4A74-AB40-D33F3911ABD6}" dt="2022-11-01T09:43:40.197" v="127" actId="26606"/>
          <ac:spMkLst>
            <pc:docMk/>
            <pc:sldMk cId="1165598232" sldId="9535"/>
            <ac:spMk id="1030" creationId="{82A5F716-98EF-42EF-A471-87C6DFDCC799}"/>
          </ac:spMkLst>
        </pc:spChg>
        <pc:spChg chg="add del">
          <ac:chgData name="Eleonore CHARLES" userId="24e2afa8-1cbd-40cc-8994-aea54f5e0762" providerId="ADAL" clId="{E66C29CB-076A-4A74-AB40-D33F3911ABD6}" dt="2022-11-01T09:40:53.512" v="120" actId="26606"/>
          <ac:spMkLst>
            <pc:docMk/>
            <pc:sldMk cId="1165598232" sldId="9535"/>
            <ac:spMk id="1031" creationId="{82A5F716-98EF-42EF-A471-87C6DFDCC799}"/>
          </ac:spMkLst>
        </pc:spChg>
        <pc:spChg chg="add del">
          <ac:chgData name="Eleonore CHARLES" userId="24e2afa8-1cbd-40cc-8994-aea54f5e0762" providerId="ADAL" clId="{E66C29CB-076A-4A74-AB40-D33F3911ABD6}" dt="2022-11-01T09:43:40.197" v="127" actId="26606"/>
          <ac:spMkLst>
            <pc:docMk/>
            <pc:sldMk cId="1165598232" sldId="9535"/>
            <ac:spMk id="1032" creationId="{B87687D8-4EF1-4EF2-BF7E-74BB4A3D1806}"/>
          </ac:spMkLst>
        </pc:spChg>
        <pc:spChg chg="add del">
          <ac:chgData name="Eleonore CHARLES" userId="24e2afa8-1cbd-40cc-8994-aea54f5e0762" providerId="ADAL" clId="{E66C29CB-076A-4A74-AB40-D33F3911ABD6}" dt="2022-11-01T09:40:53.512" v="120" actId="26606"/>
          <ac:spMkLst>
            <pc:docMk/>
            <pc:sldMk cId="1165598232" sldId="9535"/>
            <ac:spMk id="1033" creationId="{B87687D8-4EF1-4EF2-BF7E-74BB4A3D1806}"/>
          </ac:spMkLst>
        </pc:spChg>
        <pc:spChg chg="add">
          <ac:chgData name="Eleonore CHARLES" userId="24e2afa8-1cbd-40cc-8994-aea54f5e0762" providerId="ADAL" clId="{E66C29CB-076A-4A74-AB40-D33F3911ABD6}" dt="2022-11-01T09:43:40.197" v="127" actId="26606"/>
          <ac:spMkLst>
            <pc:docMk/>
            <pc:sldMk cId="1165598232" sldId="9535"/>
            <ac:spMk id="1037" creationId="{82A5F716-98EF-42EF-A471-87C6DFDCC799}"/>
          </ac:spMkLst>
        </pc:spChg>
        <pc:spChg chg="add">
          <ac:chgData name="Eleonore CHARLES" userId="24e2afa8-1cbd-40cc-8994-aea54f5e0762" providerId="ADAL" clId="{E66C29CB-076A-4A74-AB40-D33F3911ABD6}" dt="2022-11-01T09:43:40.197" v="127" actId="26606"/>
          <ac:spMkLst>
            <pc:docMk/>
            <pc:sldMk cId="1165598232" sldId="9535"/>
            <ac:spMk id="1039" creationId="{B87687D8-4EF1-4EF2-BF7E-74BB4A3D1806}"/>
          </ac:spMkLst>
        </pc:spChg>
        <pc:picChg chg="add mod">
          <ac:chgData name="Eleonore CHARLES" userId="24e2afa8-1cbd-40cc-8994-aea54f5e0762" providerId="ADAL" clId="{E66C29CB-076A-4A74-AB40-D33F3911ABD6}" dt="2022-11-01T09:43:40.197" v="127" actId="26606"/>
          <ac:picMkLst>
            <pc:docMk/>
            <pc:sldMk cId="1165598232" sldId="9535"/>
            <ac:picMk id="9" creationId="{9FD389A9-3EBD-8704-37D1-E7461E4C20AF}"/>
          </ac:picMkLst>
        </pc:picChg>
        <pc:picChg chg="add del mod">
          <ac:chgData name="Eleonore CHARLES" userId="24e2afa8-1cbd-40cc-8994-aea54f5e0762" providerId="ADAL" clId="{E66C29CB-076A-4A74-AB40-D33F3911ABD6}" dt="2022-11-01T09:43:38.620" v="126" actId="478"/>
          <ac:picMkLst>
            <pc:docMk/>
            <pc:sldMk cId="1165598232" sldId="9535"/>
            <ac:picMk id="1026" creationId="{55A245AF-0548-38F0-0892-39D37C21C09B}"/>
          </ac:picMkLst>
        </pc:picChg>
      </pc:sldChg>
      <pc:sldChg chg="modSp new mod ord">
        <pc:chgData name="Eleonore CHARLES" userId="24e2afa8-1cbd-40cc-8994-aea54f5e0762" providerId="ADAL" clId="{E66C29CB-076A-4A74-AB40-D33F3911ABD6}" dt="2022-11-01T10:00:39.051" v="359"/>
        <pc:sldMkLst>
          <pc:docMk/>
          <pc:sldMk cId="1136377920" sldId="9536"/>
        </pc:sldMkLst>
        <pc:spChg chg="mod">
          <ac:chgData name="Eleonore CHARLES" userId="24e2afa8-1cbd-40cc-8994-aea54f5e0762" providerId="ADAL" clId="{E66C29CB-076A-4A74-AB40-D33F3911ABD6}" dt="2022-11-01T09:44:29.745" v="140" actId="20577"/>
          <ac:spMkLst>
            <pc:docMk/>
            <pc:sldMk cId="1136377920" sldId="9536"/>
            <ac:spMk id="2" creationId="{B04369B5-2621-A022-2A92-A5F7B6E3371A}"/>
          </ac:spMkLst>
        </pc:spChg>
        <pc:spChg chg="mod">
          <ac:chgData name="Eleonore CHARLES" userId="24e2afa8-1cbd-40cc-8994-aea54f5e0762" providerId="ADAL" clId="{E66C29CB-076A-4A74-AB40-D33F3911ABD6}" dt="2022-11-01T09:44:36.234" v="156" actId="20577"/>
          <ac:spMkLst>
            <pc:docMk/>
            <pc:sldMk cId="1136377920" sldId="9536"/>
            <ac:spMk id="3" creationId="{73A2F4E7-CB6B-317E-59FA-3CBAF5A05483}"/>
          </ac:spMkLst>
        </pc:spChg>
      </pc:sldChg>
      <pc:sldChg chg="modSp add mod ord">
        <pc:chgData name="Eleonore CHARLES" userId="24e2afa8-1cbd-40cc-8994-aea54f5e0762" providerId="ADAL" clId="{E66C29CB-076A-4A74-AB40-D33F3911ABD6}" dt="2022-11-01T10:00:39.051" v="359"/>
        <pc:sldMkLst>
          <pc:docMk/>
          <pc:sldMk cId="3663583335" sldId="9537"/>
        </pc:sldMkLst>
        <pc:spChg chg="mod">
          <ac:chgData name="Eleonore CHARLES" userId="24e2afa8-1cbd-40cc-8994-aea54f5e0762" providerId="ADAL" clId="{E66C29CB-076A-4A74-AB40-D33F3911ABD6}" dt="2022-11-01T09:46:06.213" v="192" actId="20577"/>
          <ac:spMkLst>
            <pc:docMk/>
            <pc:sldMk cId="3663583335" sldId="9537"/>
            <ac:spMk id="3" creationId="{73A2F4E7-CB6B-317E-59FA-3CBAF5A05483}"/>
          </ac:spMkLst>
        </pc:spChg>
      </pc:sldChg>
      <pc:sldChg chg="modSp add mod ord">
        <pc:chgData name="Eleonore CHARLES" userId="24e2afa8-1cbd-40cc-8994-aea54f5e0762" providerId="ADAL" clId="{E66C29CB-076A-4A74-AB40-D33F3911ABD6}" dt="2022-11-01T10:00:39.051" v="359"/>
        <pc:sldMkLst>
          <pc:docMk/>
          <pc:sldMk cId="1532368661" sldId="9538"/>
        </pc:sldMkLst>
        <pc:spChg chg="mod">
          <ac:chgData name="Eleonore CHARLES" userId="24e2afa8-1cbd-40cc-8994-aea54f5e0762" providerId="ADAL" clId="{E66C29CB-076A-4A74-AB40-D33F3911ABD6}" dt="2022-11-01T09:45:52.160" v="176" actId="20577"/>
          <ac:spMkLst>
            <pc:docMk/>
            <pc:sldMk cId="1532368661" sldId="9538"/>
            <ac:spMk id="3" creationId="{73A2F4E7-CB6B-317E-59FA-3CBAF5A05483}"/>
          </ac:spMkLst>
        </pc:spChg>
      </pc:sldChg>
      <pc:sldChg chg="modSp add mod ord">
        <pc:chgData name="Eleonore CHARLES" userId="24e2afa8-1cbd-40cc-8994-aea54f5e0762" providerId="ADAL" clId="{E66C29CB-076A-4A74-AB40-D33F3911ABD6}" dt="2022-11-01T10:00:39.051" v="359"/>
        <pc:sldMkLst>
          <pc:docMk/>
          <pc:sldMk cId="3042894082" sldId="9539"/>
        </pc:sldMkLst>
        <pc:spChg chg="mod">
          <ac:chgData name="Eleonore CHARLES" userId="24e2afa8-1cbd-40cc-8994-aea54f5e0762" providerId="ADAL" clId="{E66C29CB-076A-4A74-AB40-D33F3911ABD6}" dt="2022-11-01T09:46:16.132" v="208" actId="20577"/>
          <ac:spMkLst>
            <pc:docMk/>
            <pc:sldMk cId="3042894082" sldId="9539"/>
            <ac:spMk id="3" creationId="{73A2F4E7-CB6B-317E-59FA-3CBAF5A05483}"/>
          </ac:spMkLst>
        </pc:spChg>
      </pc:sldChg>
      <pc:sldChg chg="modSp add mod ord">
        <pc:chgData name="Eleonore CHARLES" userId="24e2afa8-1cbd-40cc-8994-aea54f5e0762" providerId="ADAL" clId="{E66C29CB-076A-4A74-AB40-D33F3911ABD6}" dt="2022-11-01T10:00:39.051" v="359"/>
        <pc:sldMkLst>
          <pc:docMk/>
          <pc:sldMk cId="1205941051" sldId="9540"/>
        </pc:sldMkLst>
        <pc:spChg chg="mod">
          <ac:chgData name="Eleonore CHARLES" userId="24e2afa8-1cbd-40cc-8994-aea54f5e0762" providerId="ADAL" clId="{E66C29CB-076A-4A74-AB40-D33F3911ABD6}" dt="2022-11-01T09:46:35.110" v="211" actId="20577"/>
          <ac:spMkLst>
            <pc:docMk/>
            <pc:sldMk cId="1205941051" sldId="9540"/>
            <ac:spMk id="2" creationId="{B04369B5-2621-A022-2A92-A5F7B6E3371A}"/>
          </ac:spMkLst>
        </pc:spChg>
        <pc:spChg chg="mod">
          <ac:chgData name="Eleonore CHARLES" userId="24e2afa8-1cbd-40cc-8994-aea54f5e0762" providerId="ADAL" clId="{E66C29CB-076A-4A74-AB40-D33F3911ABD6}" dt="2022-11-01T09:46:42.866" v="221" actId="20577"/>
          <ac:spMkLst>
            <pc:docMk/>
            <pc:sldMk cId="1205941051" sldId="9540"/>
            <ac:spMk id="3" creationId="{73A2F4E7-CB6B-317E-59FA-3CBAF5A05483}"/>
          </ac:spMkLst>
        </pc:spChg>
      </pc:sldChg>
      <pc:sldChg chg="modSp add mod ord">
        <pc:chgData name="Eleonore CHARLES" userId="24e2afa8-1cbd-40cc-8994-aea54f5e0762" providerId="ADAL" clId="{E66C29CB-076A-4A74-AB40-D33F3911ABD6}" dt="2022-11-01T10:00:39.051" v="359"/>
        <pc:sldMkLst>
          <pc:docMk/>
          <pc:sldMk cId="2951423779" sldId="9541"/>
        </pc:sldMkLst>
        <pc:spChg chg="mod">
          <ac:chgData name="Eleonore CHARLES" userId="24e2afa8-1cbd-40cc-8994-aea54f5e0762" providerId="ADAL" clId="{E66C29CB-076A-4A74-AB40-D33F3911ABD6}" dt="2022-11-01T09:46:48.717" v="230" actId="20577"/>
          <ac:spMkLst>
            <pc:docMk/>
            <pc:sldMk cId="2951423779" sldId="9541"/>
            <ac:spMk id="3" creationId="{73A2F4E7-CB6B-317E-59FA-3CBAF5A05483}"/>
          </ac:spMkLst>
        </pc:spChg>
      </pc:sldChg>
      <pc:sldChg chg="modSp add mod ord">
        <pc:chgData name="Eleonore CHARLES" userId="24e2afa8-1cbd-40cc-8994-aea54f5e0762" providerId="ADAL" clId="{E66C29CB-076A-4A74-AB40-D33F3911ABD6}" dt="2022-11-01T10:00:39.051" v="359"/>
        <pc:sldMkLst>
          <pc:docMk/>
          <pc:sldMk cId="96550398" sldId="9542"/>
        </pc:sldMkLst>
        <pc:spChg chg="mod">
          <ac:chgData name="Eleonore CHARLES" userId="24e2afa8-1cbd-40cc-8994-aea54f5e0762" providerId="ADAL" clId="{E66C29CB-076A-4A74-AB40-D33F3911ABD6}" dt="2022-11-01T09:46:58.415" v="245" actId="20577"/>
          <ac:spMkLst>
            <pc:docMk/>
            <pc:sldMk cId="96550398" sldId="9542"/>
            <ac:spMk id="3" creationId="{73A2F4E7-CB6B-317E-59FA-3CBAF5A05483}"/>
          </ac:spMkLst>
        </pc:spChg>
      </pc:sldChg>
      <pc:sldChg chg="modSp add mod ord">
        <pc:chgData name="Eleonore CHARLES" userId="24e2afa8-1cbd-40cc-8994-aea54f5e0762" providerId="ADAL" clId="{E66C29CB-076A-4A74-AB40-D33F3911ABD6}" dt="2022-11-01T10:00:39.051" v="359"/>
        <pc:sldMkLst>
          <pc:docMk/>
          <pc:sldMk cId="3723103374" sldId="9543"/>
        </pc:sldMkLst>
        <pc:spChg chg="mod">
          <ac:chgData name="Eleonore CHARLES" userId="24e2afa8-1cbd-40cc-8994-aea54f5e0762" providerId="ADAL" clId="{E66C29CB-076A-4A74-AB40-D33F3911ABD6}" dt="2022-11-01T09:47:10.857" v="255" actId="20577"/>
          <ac:spMkLst>
            <pc:docMk/>
            <pc:sldMk cId="3723103374" sldId="9543"/>
            <ac:spMk id="3" creationId="{73A2F4E7-CB6B-317E-59FA-3CBAF5A05483}"/>
          </ac:spMkLst>
        </pc:spChg>
      </pc:sldChg>
      <pc:sldChg chg="modSp add mod ord">
        <pc:chgData name="Eleonore CHARLES" userId="24e2afa8-1cbd-40cc-8994-aea54f5e0762" providerId="ADAL" clId="{E66C29CB-076A-4A74-AB40-D33F3911ABD6}" dt="2022-11-01T10:00:39.051" v="359"/>
        <pc:sldMkLst>
          <pc:docMk/>
          <pc:sldMk cId="1485405866" sldId="9544"/>
        </pc:sldMkLst>
        <pc:spChg chg="mod">
          <ac:chgData name="Eleonore CHARLES" userId="24e2afa8-1cbd-40cc-8994-aea54f5e0762" providerId="ADAL" clId="{E66C29CB-076A-4A74-AB40-D33F3911ABD6}" dt="2022-11-01T09:47:36.140" v="257"/>
          <ac:spMkLst>
            <pc:docMk/>
            <pc:sldMk cId="1485405866" sldId="9544"/>
            <ac:spMk id="2" creationId="{B04369B5-2621-A022-2A92-A5F7B6E3371A}"/>
          </ac:spMkLst>
        </pc:spChg>
        <pc:spChg chg="mod">
          <ac:chgData name="Eleonore CHARLES" userId="24e2afa8-1cbd-40cc-8994-aea54f5e0762" providerId="ADAL" clId="{E66C29CB-076A-4A74-AB40-D33F3911ABD6}" dt="2022-11-01T09:47:42.817" v="258"/>
          <ac:spMkLst>
            <pc:docMk/>
            <pc:sldMk cId="1485405866" sldId="9544"/>
            <ac:spMk id="3" creationId="{73A2F4E7-CB6B-317E-59FA-3CBAF5A05483}"/>
          </ac:spMkLst>
        </pc:spChg>
      </pc:sldChg>
      <pc:sldChg chg="modSp add mod ord">
        <pc:chgData name="Eleonore CHARLES" userId="24e2afa8-1cbd-40cc-8994-aea54f5e0762" providerId="ADAL" clId="{E66C29CB-076A-4A74-AB40-D33F3911ABD6}" dt="2022-11-01T10:00:39.051" v="359"/>
        <pc:sldMkLst>
          <pc:docMk/>
          <pc:sldMk cId="1093821358" sldId="9545"/>
        </pc:sldMkLst>
        <pc:spChg chg="mod">
          <ac:chgData name="Eleonore CHARLES" userId="24e2afa8-1cbd-40cc-8994-aea54f5e0762" providerId="ADAL" clId="{E66C29CB-076A-4A74-AB40-D33F3911ABD6}" dt="2022-11-01T09:47:53.835" v="260"/>
          <ac:spMkLst>
            <pc:docMk/>
            <pc:sldMk cId="1093821358" sldId="9545"/>
            <ac:spMk id="3" creationId="{73A2F4E7-CB6B-317E-59FA-3CBAF5A05483}"/>
          </ac:spMkLst>
        </pc:spChg>
      </pc:sldChg>
      <pc:sldChg chg="modSp add mod ord">
        <pc:chgData name="Eleonore CHARLES" userId="24e2afa8-1cbd-40cc-8994-aea54f5e0762" providerId="ADAL" clId="{E66C29CB-076A-4A74-AB40-D33F3911ABD6}" dt="2022-11-01T10:00:39.051" v="359"/>
        <pc:sldMkLst>
          <pc:docMk/>
          <pc:sldMk cId="1334303786" sldId="9546"/>
        </pc:sldMkLst>
        <pc:spChg chg="mod">
          <ac:chgData name="Eleonore CHARLES" userId="24e2afa8-1cbd-40cc-8994-aea54f5e0762" providerId="ADAL" clId="{E66C29CB-076A-4A74-AB40-D33F3911ABD6}" dt="2022-11-01T09:48:09.163" v="262"/>
          <ac:spMkLst>
            <pc:docMk/>
            <pc:sldMk cId="1334303786" sldId="9546"/>
            <ac:spMk id="3" creationId="{73A2F4E7-CB6B-317E-59FA-3CBAF5A05483}"/>
          </ac:spMkLst>
        </pc:spChg>
      </pc:sldChg>
      <pc:sldChg chg="modSp add mod ord">
        <pc:chgData name="Eleonore CHARLES" userId="24e2afa8-1cbd-40cc-8994-aea54f5e0762" providerId="ADAL" clId="{E66C29CB-076A-4A74-AB40-D33F3911ABD6}" dt="2022-11-01T10:00:39.051" v="359"/>
        <pc:sldMkLst>
          <pc:docMk/>
          <pc:sldMk cId="1369880364" sldId="9547"/>
        </pc:sldMkLst>
        <pc:spChg chg="mod">
          <ac:chgData name="Eleonore CHARLES" userId="24e2afa8-1cbd-40cc-8994-aea54f5e0762" providerId="ADAL" clId="{E66C29CB-076A-4A74-AB40-D33F3911ABD6}" dt="2022-11-01T09:48:18.270" v="265" actId="20577"/>
          <ac:spMkLst>
            <pc:docMk/>
            <pc:sldMk cId="1369880364" sldId="9547"/>
            <ac:spMk id="3" creationId="{73A2F4E7-CB6B-317E-59FA-3CBAF5A05483}"/>
          </ac:spMkLst>
        </pc:spChg>
      </pc:sldChg>
      <pc:sldChg chg="modSp add mod ord">
        <pc:chgData name="Eleonore CHARLES" userId="24e2afa8-1cbd-40cc-8994-aea54f5e0762" providerId="ADAL" clId="{E66C29CB-076A-4A74-AB40-D33F3911ABD6}" dt="2022-11-01T10:00:39.051" v="359"/>
        <pc:sldMkLst>
          <pc:docMk/>
          <pc:sldMk cId="3426348487" sldId="9548"/>
        </pc:sldMkLst>
        <pc:spChg chg="mod">
          <ac:chgData name="Eleonore CHARLES" userId="24e2afa8-1cbd-40cc-8994-aea54f5e0762" providerId="ADAL" clId="{E66C29CB-076A-4A74-AB40-D33F3911ABD6}" dt="2022-11-01T09:48:25.967" v="267"/>
          <ac:spMkLst>
            <pc:docMk/>
            <pc:sldMk cId="3426348487" sldId="9548"/>
            <ac:spMk id="3" creationId="{73A2F4E7-CB6B-317E-59FA-3CBAF5A05483}"/>
          </ac:spMkLst>
        </pc:spChg>
      </pc:sldChg>
      <pc:sldChg chg="modSp add mod ord">
        <pc:chgData name="Eleonore CHARLES" userId="24e2afa8-1cbd-40cc-8994-aea54f5e0762" providerId="ADAL" clId="{E66C29CB-076A-4A74-AB40-D33F3911ABD6}" dt="2022-11-01T10:00:39.051" v="359"/>
        <pc:sldMkLst>
          <pc:docMk/>
          <pc:sldMk cId="2606225560" sldId="9549"/>
        </pc:sldMkLst>
        <pc:spChg chg="mod">
          <ac:chgData name="Eleonore CHARLES" userId="24e2afa8-1cbd-40cc-8994-aea54f5e0762" providerId="ADAL" clId="{E66C29CB-076A-4A74-AB40-D33F3911ABD6}" dt="2022-11-01T09:48:38.881" v="270"/>
          <ac:spMkLst>
            <pc:docMk/>
            <pc:sldMk cId="2606225560" sldId="9549"/>
            <ac:spMk id="3" creationId="{73A2F4E7-CB6B-317E-59FA-3CBAF5A05483}"/>
          </ac:spMkLst>
        </pc:spChg>
      </pc:sldChg>
      <pc:sldChg chg="modSp add mod ord">
        <pc:chgData name="Eleonore CHARLES" userId="24e2afa8-1cbd-40cc-8994-aea54f5e0762" providerId="ADAL" clId="{E66C29CB-076A-4A74-AB40-D33F3911ABD6}" dt="2022-11-01T10:00:39.051" v="359"/>
        <pc:sldMkLst>
          <pc:docMk/>
          <pc:sldMk cId="2943630699" sldId="9550"/>
        </pc:sldMkLst>
        <pc:spChg chg="mod">
          <ac:chgData name="Eleonore CHARLES" userId="24e2afa8-1cbd-40cc-8994-aea54f5e0762" providerId="ADAL" clId="{E66C29CB-076A-4A74-AB40-D33F3911ABD6}" dt="2022-11-01T09:48:47.270" v="272"/>
          <ac:spMkLst>
            <pc:docMk/>
            <pc:sldMk cId="2943630699" sldId="9550"/>
            <ac:spMk id="3" creationId="{73A2F4E7-CB6B-317E-59FA-3CBAF5A05483}"/>
          </ac:spMkLst>
        </pc:spChg>
      </pc:sldChg>
      <pc:sldChg chg="modSp add mod ord">
        <pc:chgData name="Eleonore CHARLES" userId="24e2afa8-1cbd-40cc-8994-aea54f5e0762" providerId="ADAL" clId="{E66C29CB-076A-4A74-AB40-D33F3911ABD6}" dt="2022-11-01T10:00:39.051" v="359"/>
        <pc:sldMkLst>
          <pc:docMk/>
          <pc:sldMk cId="487316194" sldId="9551"/>
        </pc:sldMkLst>
        <pc:spChg chg="mod">
          <ac:chgData name="Eleonore CHARLES" userId="24e2afa8-1cbd-40cc-8994-aea54f5e0762" providerId="ADAL" clId="{E66C29CB-076A-4A74-AB40-D33F3911ABD6}" dt="2022-11-01T09:48:57.245" v="274"/>
          <ac:spMkLst>
            <pc:docMk/>
            <pc:sldMk cId="487316194" sldId="9551"/>
            <ac:spMk id="3" creationId="{73A2F4E7-CB6B-317E-59FA-3CBAF5A05483}"/>
          </ac:spMkLst>
        </pc:spChg>
      </pc:sldChg>
      <pc:sldChg chg="modSp add mod ord">
        <pc:chgData name="Eleonore CHARLES" userId="24e2afa8-1cbd-40cc-8994-aea54f5e0762" providerId="ADAL" clId="{E66C29CB-076A-4A74-AB40-D33F3911ABD6}" dt="2022-11-01T10:00:39.051" v="359"/>
        <pc:sldMkLst>
          <pc:docMk/>
          <pc:sldMk cId="2641820343" sldId="9552"/>
        </pc:sldMkLst>
        <pc:spChg chg="mod">
          <ac:chgData name="Eleonore CHARLES" userId="24e2afa8-1cbd-40cc-8994-aea54f5e0762" providerId="ADAL" clId="{E66C29CB-076A-4A74-AB40-D33F3911ABD6}" dt="2022-11-01T09:49:06.304" v="276"/>
          <ac:spMkLst>
            <pc:docMk/>
            <pc:sldMk cId="2641820343" sldId="9552"/>
            <ac:spMk id="3" creationId="{73A2F4E7-CB6B-317E-59FA-3CBAF5A05483}"/>
          </ac:spMkLst>
        </pc:spChg>
      </pc:sldChg>
      <pc:sldChg chg="modSp add mod ord">
        <pc:chgData name="Eleonore CHARLES" userId="24e2afa8-1cbd-40cc-8994-aea54f5e0762" providerId="ADAL" clId="{E66C29CB-076A-4A74-AB40-D33F3911ABD6}" dt="2022-11-01T10:00:39.051" v="359"/>
        <pc:sldMkLst>
          <pc:docMk/>
          <pc:sldMk cId="1190640021" sldId="9553"/>
        </pc:sldMkLst>
        <pc:spChg chg="mod">
          <ac:chgData name="Eleonore CHARLES" userId="24e2afa8-1cbd-40cc-8994-aea54f5e0762" providerId="ADAL" clId="{E66C29CB-076A-4A74-AB40-D33F3911ABD6}" dt="2022-11-01T09:49:16.135" v="278"/>
          <ac:spMkLst>
            <pc:docMk/>
            <pc:sldMk cId="1190640021" sldId="9553"/>
            <ac:spMk id="3" creationId="{73A2F4E7-CB6B-317E-59FA-3CBAF5A05483}"/>
          </ac:spMkLst>
        </pc:spChg>
      </pc:sldChg>
      <pc:sldChg chg="modSp add mod ord">
        <pc:chgData name="Eleonore CHARLES" userId="24e2afa8-1cbd-40cc-8994-aea54f5e0762" providerId="ADAL" clId="{E66C29CB-076A-4A74-AB40-D33F3911ABD6}" dt="2022-11-01T10:00:39.051" v="359"/>
        <pc:sldMkLst>
          <pc:docMk/>
          <pc:sldMk cId="1164405117" sldId="9554"/>
        </pc:sldMkLst>
        <pc:spChg chg="mod">
          <ac:chgData name="Eleonore CHARLES" userId="24e2afa8-1cbd-40cc-8994-aea54f5e0762" providerId="ADAL" clId="{E66C29CB-076A-4A74-AB40-D33F3911ABD6}" dt="2022-11-01T09:49:24.636" v="281" actId="20577"/>
          <ac:spMkLst>
            <pc:docMk/>
            <pc:sldMk cId="1164405117" sldId="9554"/>
            <ac:spMk id="3" creationId="{73A2F4E7-CB6B-317E-59FA-3CBAF5A05483}"/>
          </ac:spMkLst>
        </pc:spChg>
      </pc:sldChg>
      <pc:sldChg chg="modSp add mod ord">
        <pc:chgData name="Eleonore CHARLES" userId="24e2afa8-1cbd-40cc-8994-aea54f5e0762" providerId="ADAL" clId="{E66C29CB-076A-4A74-AB40-D33F3911ABD6}" dt="2022-11-01T10:00:39.051" v="359"/>
        <pc:sldMkLst>
          <pc:docMk/>
          <pc:sldMk cId="4252020964" sldId="9555"/>
        </pc:sldMkLst>
        <pc:spChg chg="mod">
          <ac:chgData name="Eleonore CHARLES" userId="24e2afa8-1cbd-40cc-8994-aea54f5e0762" providerId="ADAL" clId="{E66C29CB-076A-4A74-AB40-D33F3911ABD6}" dt="2022-11-01T09:49:33.534" v="283"/>
          <ac:spMkLst>
            <pc:docMk/>
            <pc:sldMk cId="4252020964" sldId="9555"/>
            <ac:spMk id="3" creationId="{73A2F4E7-CB6B-317E-59FA-3CBAF5A05483}"/>
          </ac:spMkLst>
        </pc:spChg>
      </pc:sldChg>
      <pc:sldChg chg="modSp add mod ord">
        <pc:chgData name="Eleonore CHARLES" userId="24e2afa8-1cbd-40cc-8994-aea54f5e0762" providerId="ADAL" clId="{E66C29CB-076A-4A74-AB40-D33F3911ABD6}" dt="2022-11-01T10:00:39.051" v="359"/>
        <pc:sldMkLst>
          <pc:docMk/>
          <pc:sldMk cId="2732656734" sldId="9556"/>
        </pc:sldMkLst>
        <pc:spChg chg="mod">
          <ac:chgData name="Eleonore CHARLES" userId="24e2afa8-1cbd-40cc-8994-aea54f5e0762" providerId="ADAL" clId="{E66C29CB-076A-4A74-AB40-D33F3911ABD6}" dt="2022-11-01T09:49:43.325" v="285"/>
          <ac:spMkLst>
            <pc:docMk/>
            <pc:sldMk cId="2732656734" sldId="9556"/>
            <ac:spMk id="2" creationId="{B04369B5-2621-A022-2A92-A5F7B6E3371A}"/>
          </ac:spMkLst>
        </pc:spChg>
        <pc:spChg chg="mod">
          <ac:chgData name="Eleonore CHARLES" userId="24e2afa8-1cbd-40cc-8994-aea54f5e0762" providerId="ADAL" clId="{E66C29CB-076A-4A74-AB40-D33F3911ABD6}" dt="2022-11-01T09:49:49.073" v="286"/>
          <ac:spMkLst>
            <pc:docMk/>
            <pc:sldMk cId="2732656734" sldId="9556"/>
            <ac:spMk id="3" creationId="{73A2F4E7-CB6B-317E-59FA-3CBAF5A05483}"/>
          </ac:spMkLst>
        </pc:spChg>
      </pc:sldChg>
      <pc:sldChg chg="modSp add mod ord">
        <pc:chgData name="Eleonore CHARLES" userId="24e2afa8-1cbd-40cc-8994-aea54f5e0762" providerId="ADAL" clId="{E66C29CB-076A-4A74-AB40-D33F3911ABD6}" dt="2022-11-01T10:00:39.051" v="359"/>
        <pc:sldMkLst>
          <pc:docMk/>
          <pc:sldMk cId="2333396320" sldId="9557"/>
        </pc:sldMkLst>
        <pc:spChg chg="mod">
          <ac:chgData name="Eleonore CHARLES" userId="24e2afa8-1cbd-40cc-8994-aea54f5e0762" providerId="ADAL" clId="{E66C29CB-076A-4A74-AB40-D33F3911ABD6}" dt="2022-11-01T09:50:04.170" v="288"/>
          <ac:spMkLst>
            <pc:docMk/>
            <pc:sldMk cId="2333396320" sldId="9557"/>
            <ac:spMk id="3" creationId="{73A2F4E7-CB6B-317E-59FA-3CBAF5A05483}"/>
          </ac:spMkLst>
        </pc:spChg>
      </pc:sldChg>
      <pc:sldChg chg="modSp add mod ord">
        <pc:chgData name="Eleonore CHARLES" userId="24e2afa8-1cbd-40cc-8994-aea54f5e0762" providerId="ADAL" clId="{E66C29CB-076A-4A74-AB40-D33F3911ABD6}" dt="2022-11-01T10:00:39.051" v="359"/>
        <pc:sldMkLst>
          <pc:docMk/>
          <pc:sldMk cId="2897465879" sldId="9558"/>
        </pc:sldMkLst>
        <pc:spChg chg="mod">
          <ac:chgData name="Eleonore CHARLES" userId="24e2afa8-1cbd-40cc-8994-aea54f5e0762" providerId="ADAL" clId="{E66C29CB-076A-4A74-AB40-D33F3911ABD6}" dt="2022-11-01T09:50:16.275" v="290"/>
          <ac:spMkLst>
            <pc:docMk/>
            <pc:sldMk cId="2897465879" sldId="9558"/>
            <ac:spMk id="3" creationId="{73A2F4E7-CB6B-317E-59FA-3CBAF5A05483}"/>
          </ac:spMkLst>
        </pc:spChg>
      </pc:sldChg>
      <pc:sldChg chg="modSp add mod ord">
        <pc:chgData name="Eleonore CHARLES" userId="24e2afa8-1cbd-40cc-8994-aea54f5e0762" providerId="ADAL" clId="{E66C29CB-076A-4A74-AB40-D33F3911ABD6}" dt="2022-11-01T10:00:39.051" v="359"/>
        <pc:sldMkLst>
          <pc:docMk/>
          <pc:sldMk cId="3629744585" sldId="9559"/>
        </pc:sldMkLst>
        <pc:spChg chg="mod">
          <ac:chgData name="Eleonore CHARLES" userId="24e2afa8-1cbd-40cc-8994-aea54f5e0762" providerId="ADAL" clId="{E66C29CB-076A-4A74-AB40-D33F3911ABD6}" dt="2022-11-01T09:50:33.631" v="292"/>
          <ac:spMkLst>
            <pc:docMk/>
            <pc:sldMk cId="3629744585" sldId="9559"/>
            <ac:spMk id="2" creationId="{B04369B5-2621-A022-2A92-A5F7B6E3371A}"/>
          </ac:spMkLst>
        </pc:spChg>
        <pc:spChg chg="mod">
          <ac:chgData name="Eleonore CHARLES" userId="24e2afa8-1cbd-40cc-8994-aea54f5e0762" providerId="ADAL" clId="{E66C29CB-076A-4A74-AB40-D33F3911ABD6}" dt="2022-11-01T09:50:39.846" v="293"/>
          <ac:spMkLst>
            <pc:docMk/>
            <pc:sldMk cId="3629744585" sldId="9559"/>
            <ac:spMk id="3" creationId="{73A2F4E7-CB6B-317E-59FA-3CBAF5A05483}"/>
          </ac:spMkLst>
        </pc:spChg>
      </pc:sldChg>
      <pc:sldChg chg="modSp add mod ord">
        <pc:chgData name="Eleonore CHARLES" userId="24e2afa8-1cbd-40cc-8994-aea54f5e0762" providerId="ADAL" clId="{E66C29CB-076A-4A74-AB40-D33F3911ABD6}" dt="2022-11-01T10:00:39.051" v="359"/>
        <pc:sldMkLst>
          <pc:docMk/>
          <pc:sldMk cId="4283774238" sldId="9560"/>
        </pc:sldMkLst>
        <pc:spChg chg="mod">
          <ac:chgData name="Eleonore CHARLES" userId="24e2afa8-1cbd-40cc-8994-aea54f5e0762" providerId="ADAL" clId="{E66C29CB-076A-4A74-AB40-D33F3911ABD6}" dt="2022-11-01T09:50:55.341" v="295"/>
          <ac:spMkLst>
            <pc:docMk/>
            <pc:sldMk cId="4283774238" sldId="9560"/>
            <ac:spMk id="3" creationId="{73A2F4E7-CB6B-317E-59FA-3CBAF5A05483}"/>
          </ac:spMkLst>
        </pc:spChg>
      </pc:sldChg>
      <pc:sldChg chg="modSp add mod ord">
        <pc:chgData name="Eleonore CHARLES" userId="24e2afa8-1cbd-40cc-8994-aea54f5e0762" providerId="ADAL" clId="{E66C29CB-076A-4A74-AB40-D33F3911ABD6}" dt="2022-11-01T10:00:39.051" v="359"/>
        <pc:sldMkLst>
          <pc:docMk/>
          <pc:sldMk cId="2035793024" sldId="9561"/>
        </pc:sldMkLst>
        <pc:spChg chg="mod">
          <ac:chgData name="Eleonore CHARLES" userId="24e2afa8-1cbd-40cc-8994-aea54f5e0762" providerId="ADAL" clId="{E66C29CB-076A-4A74-AB40-D33F3911ABD6}" dt="2022-11-01T09:51:08.630" v="297"/>
          <ac:spMkLst>
            <pc:docMk/>
            <pc:sldMk cId="2035793024" sldId="9561"/>
            <ac:spMk id="2" creationId="{B04369B5-2621-A022-2A92-A5F7B6E3371A}"/>
          </ac:spMkLst>
        </pc:spChg>
        <pc:spChg chg="mod">
          <ac:chgData name="Eleonore CHARLES" userId="24e2afa8-1cbd-40cc-8994-aea54f5e0762" providerId="ADAL" clId="{E66C29CB-076A-4A74-AB40-D33F3911ABD6}" dt="2022-11-01T09:51:11.580" v="300" actId="20577"/>
          <ac:spMkLst>
            <pc:docMk/>
            <pc:sldMk cId="2035793024" sldId="9561"/>
            <ac:spMk id="3" creationId="{73A2F4E7-CB6B-317E-59FA-3CBAF5A05483}"/>
          </ac:spMkLst>
        </pc:spChg>
      </pc:sldChg>
      <pc:sldChg chg="addSp delSp modSp add del mod setBg delDesignElem">
        <pc:chgData name="Eleonore CHARLES" userId="24e2afa8-1cbd-40cc-8994-aea54f5e0762" providerId="ADAL" clId="{E66C29CB-076A-4A74-AB40-D33F3911ABD6}" dt="2022-11-01T09:59:09.381" v="351" actId="2696"/>
        <pc:sldMkLst>
          <pc:docMk/>
          <pc:sldMk cId="1836843836" sldId="9562"/>
        </pc:sldMkLst>
        <pc:spChg chg="del">
          <ac:chgData name="Eleonore CHARLES" userId="24e2afa8-1cbd-40cc-8994-aea54f5e0762" providerId="ADAL" clId="{E66C29CB-076A-4A74-AB40-D33F3911ABD6}" dt="2022-11-01T09:51:37.728" v="302"/>
          <ac:spMkLst>
            <pc:docMk/>
            <pc:sldMk cId="1836843836" sldId="9562"/>
            <ac:spMk id="1037" creationId="{82A5F716-98EF-42EF-A471-87C6DFDCC799}"/>
          </ac:spMkLst>
        </pc:spChg>
        <pc:spChg chg="del">
          <ac:chgData name="Eleonore CHARLES" userId="24e2afa8-1cbd-40cc-8994-aea54f5e0762" providerId="ADAL" clId="{E66C29CB-076A-4A74-AB40-D33F3911ABD6}" dt="2022-11-01T09:51:37.728" v="302"/>
          <ac:spMkLst>
            <pc:docMk/>
            <pc:sldMk cId="1836843836" sldId="9562"/>
            <ac:spMk id="1039" creationId="{B87687D8-4EF1-4EF2-BF7E-74BB4A3D1806}"/>
          </ac:spMkLst>
        </pc:spChg>
        <pc:picChg chg="add del mod">
          <ac:chgData name="Eleonore CHARLES" userId="24e2afa8-1cbd-40cc-8994-aea54f5e0762" providerId="ADAL" clId="{E66C29CB-076A-4A74-AB40-D33F3911ABD6}" dt="2022-11-01T09:53:16.086" v="310" actId="21"/>
          <ac:picMkLst>
            <pc:docMk/>
            <pc:sldMk cId="1836843836" sldId="9562"/>
            <ac:picMk id="3" creationId="{C158F720-81AC-6D94-3B31-DE08A75CC14C}"/>
          </ac:picMkLst>
        </pc:picChg>
        <pc:picChg chg="del">
          <ac:chgData name="Eleonore CHARLES" userId="24e2afa8-1cbd-40cc-8994-aea54f5e0762" providerId="ADAL" clId="{E66C29CB-076A-4A74-AB40-D33F3911ABD6}" dt="2022-11-01T09:51:40.660" v="303" actId="478"/>
          <ac:picMkLst>
            <pc:docMk/>
            <pc:sldMk cId="1836843836" sldId="9562"/>
            <ac:picMk id="9" creationId="{9FD389A9-3EBD-8704-37D1-E7461E4C20AF}"/>
          </ac:picMkLst>
        </pc:picChg>
      </pc:sldChg>
      <pc:sldChg chg="addSp delSp modSp add del mod ord">
        <pc:chgData name="Eleonore CHARLES" userId="24e2afa8-1cbd-40cc-8994-aea54f5e0762" providerId="ADAL" clId="{E66C29CB-076A-4A74-AB40-D33F3911ABD6}" dt="2022-11-01T09:59:09.381" v="351" actId="2696"/>
        <pc:sldMkLst>
          <pc:docMk/>
          <pc:sldMk cId="3376991445" sldId="9563"/>
        </pc:sldMkLst>
        <pc:picChg chg="add mod">
          <ac:chgData name="Eleonore CHARLES" userId="24e2afa8-1cbd-40cc-8994-aea54f5e0762" providerId="ADAL" clId="{E66C29CB-076A-4A74-AB40-D33F3911ABD6}" dt="2022-11-01T09:53:35.341" v="315" actId="207"/>
          <ac:picMkLst>
            <pc:docMk/>
            <pc:sldMk cId="3376991445" sldId="9563"/>
            <ac:picMk id="2" creationId="{1A70FB9A-A738-B1A9-E1C2-A28BA8FA4B66}"/>
          </ac:picMkLst>
        </pc:picChg>
        <pc:picChg chg="add del">
          <ac:chgData name="Eleonore CHARLES" userId="24e2afa8-1cbd-40cc-8994-aea54f5e0762" providerId="ADAL" clId="{E66C29CB-076A-4A74-AB40-D33F3911ABD6}" dt="2022-11-01T09:53:22.810" v="312" actId="478"/>
          <ac:picMkLst>
            <pc:docMk/>
            <pc:sldMk cId="3376991445" sldId="9563"/>
            <ac:picMk id="9" creationId="{9FD389A9-3EBD-8704-37D1-E7461E4C20AF}"/>
          </ac:picMkLst>
        </pc:picChg>
      </pc:sldChg>
      <pc:sldChg chg="addSp delSp modSp add mod ord">
        <pc:chgData name="Eleonore CHARLES" userId="24e2afa8-1cbd-40cc-8994-aea54f5e0762" providerId="ADAL" clId="{E66C29CB-076A-4A74-AB40-D33F3911ABD6}" dt="2022-11-01T09:59:01.526" v="350"/>
        <pc:sldMkLst>
          <pc:docMk/>
          <pc:sldMk cId="1395619871" sldId="9564"/>
        </pc:sldMkLst>
        <pc:spChg chg="del">
          <ac:chgData name="Eleonore CHARLES" userId="24e2afa8-1cbd-40cc-8994-aea54f5e0762" providerId="ADAL" clId="{E66C29CB-076A-4A74-AB40-D33F3911ABD6}" dt="2022-11-01T09:54:50.652" v="322" actId="26606"/>
          <ac:spMkLst>
            <pc:docMk/>
            <pc:sldMk cId="1395619871" sldId="9564"/>
            <ac:spMk id="1037" creationId="{82A5F716-98EF-42EF-A471-87C6DFDCC799}"/>
          </ac:spMkLst>
        </pc:spChg>
        <pc:spChg chg="del">
          <ac:chgData name="Eleonore CHARLES" userId="24e2afa8-1cbd-40cc-8994-aea54f5e0762" providerId="ADAL" clId="{E66C29CB-076A-4A74-AB40-D33F3911ABD6}" dt="2022-11-01T09:54:50.652" v="322" actId="26606"/>
          <ac:spMkLst>
            <pc:docMk/>
            <pc:sldMk cId="1395619871" sldId="9564"/>
            <ac:spMk id="1039" creationId="{B87687D8-4EF1-4EF2-BF7E-74BB4A3D1806}"/>
          </ac:spMkLst>
        </pc:spChg>
        <pc:spChg chg="add del">
          <ac:chgData name="Eleonore CHARLES" userId="24e2afa8-1cbd-40cc-8994-aea54f5e0762" providerId="ADAL" clId="{E66C29CB-076A-4A74-AB40-D33F3911ABD6}" dt="2022-11-01T09:55:10.289" v="324" actId="26606"/>
          <ac:spMkLst>
            <pc:docMk/>
            <pc:sldMk cId="1395619871" sldId="9564"/>
            <ac:spMk id="1044" creationId="{B670DBD5-770C-4383-9F54-5B86E86BD5BB}"/>
          </ac:spMkLst>
        </pc:spChg>
        <pc:spChg chg="add del">
          <ac:chgData name="Eleonore CHARLES" userId="24e2afa8-1cbd-40cc-8994-aea54f5e0762" providerId="ADAL" clId="{E66C29CB-076A-4A74-AB40-D33F3911ABD6}" dt="2022-11-01T09:58:16.582" v="344" actId="26606"/>
          <ac:spMkLst>
            <pc:docMk/>
            <pc:sldMk cId="1395619871" sldId="9564"/>
            <ac:spMk id="1049" creationId="{42A4FC2C-047E-45A5-965D-8E1E3BF09BC6}"/>
          </ac:spMkLst>
        </pc:spChg>
        <pc:spChg chg="add del">
          <ac:chgData name="Eleonore CHARLES" userId="24e2afa8-1cbd-40cc-8994-aea54f5e0762" providerId="ADAL" clId="{E66C29CB-076A-4A74-AB40-D33F3911ABD6}" dt="2022-11-01T09:58:51.671" v="347" actId="26606"/>
          <ac:spMkLst>
            <pc:docMk/>
            <pc:sldMk cId="1395619871" sldId="9564"/>
            <ac:spMk id="1054" creationId="{8950AD4C-6AF3-49F8-94E1-DBCAFB39478B}"/>
          </ac:spMkLst>
        </pc:spChg>
        <pc:spChg chg="add del">
          <ac:chgData name="Eleonore CHARLES" userId="24e2afa8-1cbd-40cc-8994-aea54f5e0762" providerId="ADAL" clId="{E66C29CB-076A-4A74-AB40-D33F3911ABD6}" dt="2022-11-01T09:58:51.671" v="347" actId="26606"/>
          <ac:spMkLst>
            <pc:docMk/>
            <pc:sldMk cId="1395619871" sldId="9564"/>
            <ac:spMk id="1056" creationId="{D967F3CD-B7D5-4CD4-B546-13C8A8F612BA}"/>
          </ac:spMkLst>
        </pc:spChg>
        <pc:spChg chg="add del">
          <ac:chgData name="Eleonore CHARLES" userId="24e2afa8-1cbd-40cc-8994-aea54f5e0762" providerId="ADAL" clId="{E66C29CB-076A-4A74-AB40-D33F3911ABD6}" dt="2022-11-01T09:58:51.671" v="347" actId="26606"/>
          <ac:spMkLst>
            <pc:docMk/>
            <pc:sldMk cId="1395619871" sldId="9564"/>
            <ac:spMk id="1058" creationId="{F9528C64-B611-4A0E-AED3-355EAA4E2DE3}"/>
          </ac:spMkLst>
        </pc:spChg>
        <pc:spChg chg="add del">
          <ac:chgData name="Eleonore CHARLES" userId="24e2afa8-1cbd-40cc-8994-aea54f5e0762" providerId="ADAL" clId="{E66C29CB-076A-4A74-AB40-D33F3911ABD6}" dt="2022-11-01T09:58:51.671" v="347" actId="26606"/>
          <ac:spMkLst>
            <pc:docMk/>
            <pc:sldMk cId="1395619871" sldId="9564"/>
            <ac:spMk id="1060" creationId="{9479A80B-8CA9-4EA1-9408-D2A7B0466B88}"/>
          </ac:spMkLst>
        </pc:spChg>
        <pc:spChg chg="add del">
          <ac:chgData name="Eleonore CHARLES" userId="24e2afa8-1cbd-40cc-8994-aea54f5e0762" providerId="ADAL" clId="{E66C29CB-076A-4A74-AB40-D33F3911ABD6}" dt="2022-11-01T09:58:51.658" v="346" actId="26606"/>
          <ac:spMkLst>
            <pc:docMk/>
            <pc:sldMk cId="1395619871" sldId="9564"/>
            <ac:spMk id="1065" creationId="{8950AD4C-6AF3-49F8-94E1-DBCAFB39478B}"/>
          </ac:spMkLst>
        </pc:spChg>
        <pc:spChg chg="add del">
          <ac:chgData name="Eleonore CHARLES" userId="24e2afa8-1cbd-40cc-8994-aea54f5e0762" providerId="ADAL" clId="{E66C29CB-076A-4A74-AB40-D33F3911ABD6}" dt="2022-11-01T09:58:51.658" v="346" actId="26606"/>
          <ac:spMkLst>
            <pc:docMk/>
            <pc:sldMk cId="1395619871" sldId="9564"/>
            <ac:spMk id="1067" creationId="{D967F3CD-B7D5-4CD4-B546-13C8A8F612BA}"/>
          </ac:spMkLst>
        </pc:spChg>
        <pc:spChg chg="add del">
          <ac:chgData name="Eleonore CHARLES" userId="24e2afa8-1cbd-40cc-8994-aea54f5e0762" providerId="ADAL" clId="{E66C29CB-076A-4A74-AB40-D33F3911ABD6}" dt="2022-11-01T09:58:51.658" v="346" actId="26606"/>
          <ac:spMkLst>
            <pc:docMk/>
            <pc:sldMk cId="1395619871" sldId="9564"/>
            <ac:spMk id="1069" creationId="{F9528C64-B611-4A0E-AED3-355EAA4E2DE3}"/>
          </ac:spMkLst>
        </pc:spChg>
        <pc:spChg chg="add del">
          <ac:chgData name="Eleonore CHARLES" userId="24e2afa8-1cbd-40cc-8994-aea54f5e0762" providerId="ADAL" clId="{E66C29CB-076A-4A74-AB40-D33F3911ABD6}" dt="2022-11-01T09:58:51.658" v="346" actId="26606"/>
          <ac:spMkLst>
            <pc:docMk/>
            <pc:sldMk cId="1395619871" sldId="9564"/>
            <ac:spMk id="1071" creationId="{9479A80B-8CA9-4EA1-9408-D2A7B0466B88}"/>
          </ac:spMkLst>
        </pc:spChg>
        <pc:spChg chg="add">
          <ac:chgData name="Eleonore CHARLES" userId="24e2afa8-1cbd-40cc-8994-aea54f5e0762" providerId="ADAL" clId="{E66C29CB-076A-4A74-AB40-D33F3911ABD6}" dt="2022-11-01T09:58:51.671" v="347" actId="26606"/>
          <ac:spMkLst>
            <pc:docMk/>
            <pc:sldMk cId="1395619871" sldId="9564"/>
            <ac:spMk id="1073" creationId="{C83A5C14-ED91-4CD1-809E-D29FF97C9AF5}"/>
          </ac:spMkLst>
        </pc:spChg>
        <pc:spChg chg="add">
          <ac:chgData name="Eleonore CHARLES" userId="24e2afa8-1cbd-40cc-8994-aea54f5e0762" providerId="ADAL" clId="{E66C29CB-076A-4A74-AB40-D33F3911ABD6}" dt="2022-11-01T09:58:51.671" v="347" actId="26606"/>
          <ac:spMkLst>
            <pc:docMk/>
            <pc:sldMk cId="1395619871" sldId="9564"/>
            <ac:spMk id="1074" creationId="{56065185-5C34-4F86-AA96-AA4D065B0EF4}"/>
          </ac:spMkLst>
        </pc:spChg>
        <pc:picChg chg="add del mod">
          <ac:chgData name="Eleonore CHARLES" userId="24e2afa8-1cbd-40cc-8994-aea54f5e0762" providerId="ADAL" clId="{E66C29CB-076A-4A74-AB40-D33F3911ABD6}" dt="2022-11-01T09:55:11.956" v="325" actId="21"/>
          <ac:picMkLst>
            <pc:docMk/>
            <pc:sldMk cId="1395619871" sldId="9564"/>
            <ac:picMk id="3" creationId="{6B8BB5E8-7BC0-1ADF-C7D8-CC257D4B3912}"/>
          </ac:picMkLst>
        </pc:picChg>
        <pc:picChg chg="add mod">
          <ac:chgData name="Eleonore CHARLES" userId="24e2afa8-1cbd-40cc-8994-aea54f5e0762" providerId="ADAL" clId="{E66C29CB-076A-4A74-AB40-D33F3911ABD6}" dt="2022-11-01T09:58:51.671" v="347" actId="26606"/>
          <ac:picMkLst>
            <pc:docMk/>
            <pc:sldMk cId="1395619871" sldId="9564"/>
            <ac:picMk id="4" creationId="{6B6A2EC1-D50D-4EA2-76C5-591E2165B5D2}"/>
          </ac:picMkLst>
        </pc:picChg>
        <pc:picChg chg="del">
          <ac:chgData name="Eleonore CHARLES" userId="24e2afa8-1cbd-40cc-8994-aea54f5e0762" providerId="ADAL" clId="{E66C29CB-076A-4A74-AB40-D33F3911ABD6}" dt="2022-11-01T09:54:33.175" v="319" actId="478"/>
          <ac:picMkLst>
            <pc:docMk/>
            <pc:sldMk cId="1395619871" sldId="9564"/>
            <ac:picMk id="9" creationId="{9FD389A9-3EBD-8704-37D1-E7461E4C20AF}"/>
          </ac:picMkLst>
        </pc:picChg>
      </pc:sldChg>
      <pc:sldChg chg="addSp delSp modSp add del mod">
        <pc:chgData name="Eleonore CHARLES" userId="24e2afa8-1cbd-40cc-8994-aea54f5e0762" providerId="ADAL" clId="{E66C29CB-076A-4A74-AB40-D33F3911ABD6}" dt="2022-11-01T09:58:59.245" v="348" actId="2696"/>
        <pc:sldMkLst>
          <pc:docMk/>
          <pc:sldMk cId="3333558806" sldId="9565"/>
        </pc:sldMkLst>
        <pc:spChg chg="add del">
          <ac:chgData name="Eleonore CHARLES" userId="24e2afa8-1cbd-40cc-8994-aea54f5e0762" providerId="ADAL" clId="{E66C29CB-076A-4A74-AB40-D33F3911ABD6}" dt="2022-11-01T09:55:19.342" v="329" actId="26606"/>
          <ac:spMkLst>
            <pc:docMk/>
            <pc:sldMk cId="3333558806" sldId="9565"/>
            <ac:spMk id="1037" creationId="{82A5F716-98EF-42EF-A471-87C6DFDCC799}"/>
          </ac:spMkLst>
        </pc:spChg>
        <pc:spChg chg="add del">
          <ac:chgData name="Eleonore CHARLES" userId="24e2afa8-1cbd-40cc-8994-aea54f5e0762" providerId="ADAL" clId="{E66C29CB-076A-4A74-AB40-D33F3911ABD6}" dt="2022-11-01T09:55:19.342" v="329" actId="26606"/>
          <ac:spMkLst>
            <pc:docMk/>
            <pc:sldMk cId="3333558806" sldId="9565"/>
            <ac:spMk id="1039" creationId="{B87687D8-4EF1-4EF2-BF7E-74BB4A3D1806}"/>
          </ac:spMkLst>
        </pc:spChg>
        <pc:picChg chg="add del mod">
          <ac:chgData name="Eleonore CHARLES" userId="24e2afa8-1cbd-40cc-8994-aea54f5e0762" providerId="ADAL" clId="{E66C29CB-076A-4A74-AB40-D33F3911ABD6}" dt="2022-11-01T09:55:35.206" v="336" actId="478"/>
          <ac:picMkLst>
            <pc:docMk/>
            <pc:sldMk cId="3333558806" sldId="9565"/>
            <ac:picMk id="2" creationId="{0660B1B7-032F-A3DF-05D3-B076694B9906}"/>
          </ac:picMkLst>
        </pc:picChg>
        <pc:picChg chg="add del mod">
          <ac:chgData name="Eleonore CHARLES" userId="24e2afa8-1cbd-40cc-8994-aea54f5e0762" providerId="ADAL" clId="{E66C29CB-076A-4A74-AB40-D33F3911ABD6}" dt="2022-11-01T09:58:01.462" v="342" actId="21"/>
          <ac:picMkLst>
            <pc:docMk/>
            <pc:sldMk cId="3333558806" sldId="9565"/>
            <ac:picMk id="4" creationId="{84B5E095-5AC1-C77A-2BDB-89E08ADC76F5}"/>
          </ac:picMkLst>
        </pc:picChg>
        <pc:picChg chg="add del mod">
          <ac:chgData name="Eleonore CHARLES" userId="24e2afa8-1cbd-40cc-8994-aea54f5e0762" providerId="ADAL" clId="{E66C29CB-076A-4A74-AB40-D33F3911ABD6}" dt="2022-11-01T09:56:18.067" v="339" actId="478"/>
          <ac:picMkLst>
            <pc:docMk/>
            <pc:sldMk cId="3333558806" sldId="9565"/>
            <ac:picMk id="9" creationId="{9FD389A9-3EBD-8704-37D1-E7461E4C20AF}"/>
          </ac:picMkLst>
        </pc:picChg>
        <pc:picChg chg="add del mod">
          <ac:chgData name="Eleonore CHARLES" userId="24e2afa8-1cbd-40cc-8994-aea54f5e0762" providerId="ADAL" clId="{E66C29CB-076A-4A74-AB40-D33F3911ABD6}" dt="2022-11-01T09:56:22.381" v="340" actId="478"/>
          <ac:picMkLst>
            <pc:docMk/>
            <pc:sldMk cId="3333558806" sldId="9565"/>
            <ac:picMk id="2050" creationId="{B1C11B35-A715-7F2D-19D1-727BC10B03BD}"/>
          </ac:picMkLst>
        </pc:picChg>
      </pc:sldChg>
      <pc:sldMasterChg chg="delSldLayout">
        <pc:chgData name="Eleonore CHARLES" userId="24e2afa8-1cbd-40cc-8994-aea54f5e0762" providerId="ADAL" clId="{E66C29CB-076A-4A74-AB40-D33F3911ABD6}" dt="2022-11-01T10:00:09.215" v="355" actId="2696"/>
        <pc:sldMasterMkLst>
          <pc:docMk/>
          <pc:sldMasterMk cId="3348238963" sldId="2147483664"/>
        </pc:sldMasterMkLst>
        <pc:sldLayoutChg chg="del">
          <pc:chgData name="Eleonore CHARLES" userId="24e2afa8-1cbd-40cc-8994-aea54f5e0762" providerId="ADAL" clId="{E66C29CB-076A-4A74-AB40-D33F3911ABD6}" dt="2022-11-01T10:00:09.215" v="355" actId="2696"/>
          <pc:sldLayoutMkLst>
            <pc:docMk/>
            <pc:sldMasterMk cId="3348238963" sldId="2147483664"/>
            <pc:sldLayoutMk cId="238733342" sldId="2147483872"/>
          </pc:sldLayoutMkLst>
        </pc:sldLayoutChg>
        <pc:sldLayoutChg chg="del">
          <pc:chgData name="Eleonore CHARLES" userId="24e2afa8-1cbd-40cc-8994-aea54f5e0762" providerId="ADAL" clId="{E66C29CB-076A-4A74-AB40-D33F3911ABD6}" dt="2022-11-01T10:00:09.215" v="355" actId="2696"/>
          <pc:sldLayoutMkLst>
            <pc:docMk/>
            <pc:sldMasterMk cId="3348238963" sldId="2147483664"/>
            <pc:sldLayoutMk cId="3336043470" sldId="2147483873"/>
          </pc:sldLayoutMkLst>
        </pc:sldLayoutChg>
        <pc:sldLayoutChg chg="del">
          <pc:chgData name="Eleonore CHARLES" userId="24e2afa8-1cbd-40cc-8994-aea54f5e0762" providerId="ADAL" clId="{E66C29CB-076A-4A74-AB40-D33F3911ABD6}" dt="2022-11-01T10:00:09.215" v="355" actId="2696"/>
          <pc:sldLayoutMkLst>
            <pc:docMk/>
            <pc:sldMasterMk cId="3348238963" sldId="2147483664"/>
            <pc:sldLayoutMk cId="3539952742" sldId="2147483874"/>
          </pc:sldLayoutMkLst>
        </pc:sldLayoutChg>
        <pc:sldLayoutChg chg="del">
          <pc:chgData name="Eleonore CHARLES" userId="24e2afa8-1cbd-40cc-8994-aea54f5e0762" providerId="ADAL" clId="{E66C29CB-076A-4A74-AB40-D33F3911ABD6}" dt="2022-11-01T10:00:09.215" v="355" actId="2696"/>
          <pc:sldLayoutMkLst>
            <pc:docMk/>
            <pc:sldMasterMk cId="3348238963" sldId="2147483664"/>
            <pc:sldLayoutMk cId="3264077445" sldId="2147483875"/>
          </pc:sldLayoutMkLst>
        </pc:sldLayoutChg>
        <pc:sldLayoutChg chg="del">
          <pc:chgData name="Eleonore CHARLES" userId="24e2afa8-1cbd-40cc-8994-aea54f5e0762" providerId="ADAL" clId="{E66C29CB-076A-4A74-AB40-D33F3911ABD6}" dt="2022-11-01T10:00:09.215" v="355" actId="2696"/>
          <pc:sldLayoutMkLst>
            <pc:docMk/>
            <pc:sldMasterMk cId="3348238963" sldId="2147483664"/>
            <pc:sldLayoutMk cId="1857182012" sldId="2147483876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081466A-F4AE-4587-9514-E876DD3753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D8342E-415C-4985-82AA-B66BAA3FBB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A168B3-8D0E-4F40-BE75-DDF65B88ABB0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06BC8-DDDC-4B73-9568-0F55700C3EF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00CCC7-9D9B-4629-BC01-E713AE3209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4715C-0C5B-4A55-94A7-05717486B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3123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4EF846-E5BB-49B2-9DE0-905948020E4A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414D6-D0A1-4069-85A6-CAF68D5A5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87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5E5B6-AAEB-4AA8-8D7E-204215A8A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963" y="1063667"/>
            <a:ext cx="5668795" cy="2080648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9DD02E-C366-4815-99D0-1EEDD7954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844" y="3176633"/>
            <a:ext cx="5664914" cy="81823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C13104E-355E-4B21-856A-D24F576658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572852"/>
            <a:ext cx="2880436" cy="276522"/>
          </a:xfrm>
          <a:prstGeom prst="rect">
            <a:avLst/>
          </a:prstGeom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F365F3EB-0EE2-4279-98EC-B8A99D581234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337673" y="4011588"/>
            <a:ext cx="5664914" cy="386901"/>
          </a:xfr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dirty="0"/>
              <a:t>Click to edit Master date style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27A6A3D-6DC2-418D-B40A-CF0570A2FA69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2485903" y="4612782"/>
            <a:ext cx="1855901" cy="1571301"/>
          </a:xfrm>
        </p:spPr>
        <p:txBody>
          <a:bodyPr wrap="square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b="1" kern="1200" cap="all" baseline="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dirty="0"/>
              <a:t>EDIT logo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11CD5A7-4B9C-4C7C-80DF-DEE02574B731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334963" y="4612782"/>
            <a:ext cx="1855901" cy="1571301"/>
          </a:xfrm>
        </p:spPr>
        <p:txBody>
          <a:bodyPr wrap="square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b="1" kern="1200" cap="all" baseline="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dirty="0"/>
              <a:t>EDIT logo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46121B4-DA12-435E-8CD0-172AA2B7FEFE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4636843" y="4612782"/>
            <a:ext cx="1855901" cy="1571301"/>
          </a:xfrm>
        </p:spPr>
        <p:txBody>
          <a:bodyPr wrap="square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b="1" kern="1200" cap="all" baseline="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dirty="0"/>
              <a:t>EDIT logo</a:t>
            </a:r>
          </a:p>
        </p:txBody>
      </p:sp>
    </p:spTree>
    <p:extLst>
      <p:ext uri="{BB962C8B-B14F-4D97-AF65-F5344CB8AC3E}">
        <p14:creationId xmlns:p14="http://schemas.microsoft.com/office/powerpoint/2010/main" val="42531354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+ big titles + sub-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C979-67F9-4278-85D0-2DB608A2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3170628"/>
            <a:ext cx="5554800" cy="3006335"/>
          </a:xfrm>
        </p:spPr>
        <p:txBody>
          <a:bodyPr wrap="square" numCol="1" spcCol="36000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9E945A1-AB5F-4EAB-8481-60DD31516D4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77199" y="3167374"/>
            <a:ext cx="5554800" cy="3009590"/>
          </a:xfrm>
        </p:spPr>
        <p:txBody>
          <a:bodyPr wrap="square" numCol="1" spc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D93728F-534C-43E6-9251-297F5923557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55358" y="2160000"/>
            <a:ext cx="5554800" cy="1007373"/>
          </a:xfrm>
        </p:spPr>
        <p:txBody>
          <a:bodyPr anchor="t">
            <a:normAutofit/>
          </a:bodyPr>
          <a:lstStyle>
            <a:lvl1pPr marL="0" indent="0">
              <a:buNone/>
              <a:defRPr lang="en-US" sz="28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0488A70-E6FB-400F-9E4F-803D78D511F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77199" y="2160000"/>
            <a:ext cx="5554800" cy="990822"/>
          </a:xfrm>
        </p:spPr>
        <p:txBody>
          <a:bodyPr anchor="t">
            <a:normAutofit/>
          </a:bodyPr>
          <a:lstStyle>
            <a:lvl1pPr marL="0" indent="0">
              <a:buNone/>
              <a:defRPr lang="en-US" sz="28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7E9AC2ED-BFE1-4F80-A9F2-D135CB28331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55358" y="365125"/>
            <a:ext cx="5554800" cy="1296000"/>
          </a:xfrm>
        </p:spPr>
        <p:txBody>
          <a:bodyPr anchor="b">
            <a:normAutofit/>
          </a:bodyPr>
          <a:lstStyle>
            <a:lvl1pPr marL="0" indent="0">
              <a:buNone/>
              <a:defRPr lang="en-US" sz="8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big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A9C411D-E02F-438E-92EC-F9B385C4C053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277199" y="365125"/>
            <a:ext cx="5554800" cy="1296000"/>
          </a:xfrm>
        </p:spPr>
        <p:txBody>
          <a:bodyPr anchor="b">
            <a:normAutofit/>
          </a:bodyPr>
          <a:lstStyle>
            <a:lvl1pPr marL="0" indent="0">
              <a:buNone/>
              <a:defRPr lang="en-US" sz="8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big title</a:t>
            </a:r>
          </a:p>
        </p:txBody>
      </p:sp>
    </p:spTree>
    <p:extLst>
      <p:ext uri="{BB962C8B-B14F-4D97-AF65-F5344CB8AC3E}">
        <p14:creationId xmlns:p14="http://schemas.microsoft.com/office/powerpoint/2010/main" val="33846242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C979-67F9-4278-85D0-2DB608A2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2160000"/>
            <a:ext cx="3463200" cy="4016962"/>
          </a:xfrm>
        </p:spPr>
        <p:txBody>
          <a:bodyPr wrap="square" numCol="1" spcCol="36000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9E945A1-AB5F-4EAB-8481-60DD31516D4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68799" y="2160001"/>
            <a:ext cx="3463200" cy="4016962"/>
          </a:xfrm>
        </p:spPr>
        <p:txBody>
          <a:bodyPr wrap="square" numCol="1" spc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30AA99C-BA8A-4334-B7E2-CBF080DB087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371269" y="2160001"/>
            <a:ext cx="3463200" cy="4016962"/>
          </a:xfrm>
        </p:spPr>
        <p:txBody>
          <a:bodyPr wrap="square" numCol="1" spcCol="36000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7B48CC0-42B2-49A5-99C9-07919BA1C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5125"/>
            <a:ext cx="11472000" cy="14605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9668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+ sub-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C979-67F9-4278-85D0-2DB608A2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3167373"/>
            <a:ext cx="3463200" cy="3009591"/>
          </a:xfrm>
        </p:spPr>
        <p:txBody>
          <a:bodyPr wrap="square" numCol="1" spcCol="36000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9E945A1-AB5F-4EAB-8481-60DD31516D4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68799" y="3167372"/>
            <a:ext cx="3463200" cy="3009591"/>
          </a:xfrm>
        </p:spPr>
        <p:txBody>
          <a:bodyPr wrap="square" numCol="1" spc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0488A70-E6FB-400F-9E4F-803D78D511F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368799" y="2160000"/>
            <a:ext cx="3463200" cy="1007373"/>
          </a:xfrm>
        </p:spPr>
        <p:txBody>
          <a:bodyPr anchor="t">
            <a:normAutofit/>
          </a:bodyPr>
          <a:lstStyle>
            <a:lvl1pPr marL="0" indent="0">
              <a:buNone/>
              <a:defRPr lang="en-US" sz="2800" kern="1200" dirty="0" smtClean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30AA99C-BA8A-4334-B7E2-CBF080DB087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371269" y="3167372"/>
            <a:ext cx="3463200" cy="3009591"/>
          </a:xfrm>
        </p:spPr>
        <p:txBody>
          <a:bodyPr wrap="square" numCol="1" spcCol="36000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894519E-3A31-4C04-9BC3-9D58BF79712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366626" y="2160000"/>
            <a:ext cx="3463200" cy="1007373"/>
          </a:xfrm>
        </p:spPr>
        <p:txBody>
          <a:bodyPr anchor="t">
            <a:normAutofit/>
          </a:bodyPr>
          <a:lstStyle>
            <a:lvl1pPr marL="0" indent="0">
              <a:buNone/>
              <a:defRPr lang="en-US" sz="28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AB232E1D-22BE-4B78-B427-230A2D6CF9CA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355358" y="2160000"/>
            <a:ext cx="3463200" cy="1007373"/>
          </a:xfrm>
        </p:spPr>
        <p:txBody>
          <a:bodyPr anchor="t">
            <a:normAutofit/>
          </a:bodyPr>
          <a:lstStyle>
            <a:lvl1pPr marL="0" indent="0">
              <a:buNone/>
              <a:defRPr lang="en-US" sz="28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5AE2672-7D20-4431-B911-F0AACABD1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5125"/>
            <a:ext cx="11472000" cy="14605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44774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(2 lines big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161A6-A7E9-44E3-95EC-78A0524CCE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5125"/>
            <a:ext cx="11472000" cy="2362032"/>
          </a:xfr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cap="all" baseline="0" dirty="0" smtClean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C979-67F9-4278-85D0-2DB608A2733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2727157"/>
            <a:ext cx="11472000" cy="3449805"/>
          </a:xfrm>
        </p:spPr>
        <p:txBody>
          <a:bodyPr wrap="square">
            <a:normAutofit/>
          </a:bodyPr>
          <a:lstStyle>
            <a:lvl1pPr marL="0" indent="0" algn="l" defTabSz="914400" rtl="0" eaLnBrk="1" latinLnBrk="0" hangingPunct="1">
              <a:lnSpc>
                <a:spcPts val="7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cap="all" baseline="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6484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(big title +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E3B3EFA-BEEA-48DB-92B4-1145FFC5E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3184359"/>
            <a:ext cx="11472000" cy="2992603"/>
          </a:xfrm>
        </p:spPr>
        <p:txBody>
          <a:bodyPr wrap="square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AA15BA2-DBD2-49BE-8DFA-BC0167E84F9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60000" y="336884"/>
            <a:ext cx="11472000" cy="2847475"/>
          </a:xfrm>
        </p:spPr>
        <p:txBody>
          <a:bodyPr wrap="square" anchor="b">
            <a:normAutofit/>
          </a:bodyPr>
          <a:lstStyle>
            <a:lvl1pPr marL="0" indent="0" algn="l" defTabSz="914400" rtl="0" eaLnBrk="1" latinLnBrk="0" hangingPunct="1">
              <a:lnSpc>
                <a:spcPts val="7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cap="all" baseline="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90236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 the left + pict. on th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C979-67F9-4278-85D0-2DB608A2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2149201"/>
            <a:ext cx="5554800" cy="4027762"/>
          </a:xfrm>
        </p:spPr>
        <p:txBody>
          <a:bodyPr wrap="square" numCol="1" spcCol="36000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D93728F-534C-43E6-9251-297F5923557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55358" y="365126"/>
            <a:ext cx="5554800" cy="1296000"/>
          </a:xfrm>
        </p:spPr>
        <p:txBody>
          <a:bodyPr anchor="b">
            <a:normAutofit/>
          </a:bodyPr>
          <a:lstStyle>
            <a:lvl1pPr marL="0" indent="0">
              <a:buNone/>
              <a:defRPr lang="en-US" sz="4000" kern="1200" dirty="0">
                <a:solidFill>
                  <a:srgbClr val="DF6036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5" name="Picture Placeholder 25">
            <a:extLst>
              <a:ext uri="{FF2B5EF4-FFF2-40B4-BE49-F238E27FC236}">
                <a16:creationId xmlns:a16="http://schemas.microsoft.com/office/drawing/2014/main" id="{FB50E6D9-E8DE-4EBD-BE37-01B67B6DADB8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6277201" y="0"/>
            <a:ext cx="5910155" cy="685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148242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. on the left + text on th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D93728F-534C-43E6-9251-297F5923557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75388" y="365126"/>
            <a:ext cx="5554800" cy="1296000"/>
          </a:xfrm>
        </p:spPr>
        <p:txBody>
          <a:bodyPr anchor="b">
            <a:normAutofit/>
          </a:bodyPr>
          <a:lstStyle>
            <a:lvl1pPr marL="0" indent="0">
              <a:buNone/>
              <a:defRPr lang="en-US" sz="4000" kern="1200" dirty="0">
                <a:solidFill>
                  <a:srgbClr val="DF6036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7CA84F3-2C23-450A-9640-3ABC14515E9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75388" y="2149201"/>
            <a:ext cx="5554800" cy="4027762"/>
          </a:xfrm>
        </p:spPr>
        <p:txBody>
          <a:bodyPr wrap="square" numCol="1" spcCol="36000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Picture Placeholder 25">
            <a:extLst>
              <a:ext uri="{FF2B5EF4-FFF2-40B4-BE49-F238E27FC236}">
                <a16:creationId xmlns:a16="http://schemas.microsoft.com/office/drawing/2014/main" id="{F1150983-2798-4D3A-9EB6-0018410423A8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0" y="0"/>
            <a:ext cx="5910155" cy="685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2732822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mall columns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9B23DB1-9720-4B46-BCCA-96ADABF0AF87}"/>
              </a:ext>
            </a:extLst>
          </p:cNvPr>
          <p:cNvSpPr/>
          <p:nvPr userDrawn="1"/>
        </p:nvSpPr>
        <p:spPr>
          <a:xfrm>
            <a:off x="355358" y="1808162"/>
            <a:ext cx="1584000" cy="4368801"/>
          </a:xfrm>
          <a:prstGeom prst="rect">
            <a:avLst/>
          </a:prstGeom>
          <a:solidFill>
            <a:srgbClr val="161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4A33D5-0415-4803-9A85-1568750C5773}"/>
              </a:ext>
            </a:extLst>
          </p:cNvPr>
          <p:cNvSpPr/>
          <p:nvPr userDrawn="1"/>
        </p:nvSpPr>
        <p:spPr>
          <a:xfrm>
            <a:off x="2333886" y="1808162"/>
            <a:ext cx="1584000" cy="4368801"/>
          </a:xfrm>
          <a:prstGeom prst="rect">
            <a:avLst/>
          </a:prstGeom>
          <a:solidFill>
            <a:srgbClr val="161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3AF11B-AD71-4645-A4DC-BBFF099CBB41}"/>
              </a:ext>
            </a:extLst>
          </p:cNvPr>
          <p:cNvSpPr/>
          <p:nvPr userDrawn="1"/>
        </p:nvSpPr>
        <p:spPr>
          <a:xfrm>
            <a:off x="4312414" y="1808162"/>
            <a:ext cx="1584000" cy="4368801"/>
          </a:xfrm>
          <a:prstGeom prst="rect">
            <a:avLst/>
          </a:prstGeom>
          <a:solidFill>
            <a:srgbClr val="161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A473D1-6EAF-4227-9B67-9FFCF4F82EA8}"/>
              </a:ext>
            </a:extLst>
          </p:cNvPr>
          <p:cNvSpPr/>
          <p:nvPr userDrawn="1"/>
        </p:nvSpPr>
        <p:spPr>
          <a:xfrm>
            <a:off x="6290942" y="1808162"/>
            <a:ext cx="1584000" cy="4368801"/>
          </a:xfrm>
          <a:prstGeom prst="rect">
            <a:avLst/>
          </a:prstGeom>
          <a:solidFill>
            <a:srgbClr val="161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C979-67F9-4278-85D0-2DB608A2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56" y="3773076"/>
            <a:ext cx="1562328" cy="2403887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D93728F-534C-43E6-9251-297F5923557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77029" y="2888036"/>
            <a:ext cx="1540655" cy="707501"/>
          </a:xfrm>
        </p:spPr>
        <p:txBody>
          <a:bodyPr wrap="square" anchor="t">
            <a:spAutoFit/>
          </a:bodyPr>
          <a:lstStyle>
            <a:lvl1pPr marL="0" indent="0">
              <a:buNone/>
              <a:defRPr lang="en-US" sz="16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F2F14AF-A326-457A-AD1F-28B6EB566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5125"/>
            <a:ext cx="11472000" cy="14605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Picture Placeholder 25">
            <a:extLst>
              <a:ext uri="{FF2B5EF4-FFF2-40B4-BE49-F238E27FC236}">
                <a16:creationId xmlns:a16="http://schemas.microsoft.com/office/drawing/2014/main" id="{D9A5DBB2-904B-4FCC-B4B6-31E2E8A232C3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377029" y="1834150"/>
            <a:ext cx="1540655" cy="1005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DE42973-64CA-4C45-92A7-04F7F4A99AEE}"/>
              </a:ext>
            </a:extLst>
          </p:cNvPr>
          <p:cNvSpPr>
            <a:spLocks noGrp="1"/>
          </p:cNvSpPr>
          <p:nvPr>
            <p:ph idx="29"/>
          </p:nvPr>
        </p:nvSpPr>
        <p:spPr>
          <a:xfrm>
            <a:off x="2333885" y="3773076"/>
            <a:ext cx="1562328" cy="2403887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DAE5FF4E-36AD-4DE2-94EA-4209E0B4012F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2355558" y="2888036"/>
            <a:ext cx="1540655" cy="707501"/>
          </a:xfrm>
        </p:spPr>
        <p:txBody>
          <a:bodyPr wrap="square" anchor="t">
            <a:spAutoFit/>
          </a:bodyPr>
          <a:lstStyle>
            <a:lvl1pPr marL="0" indent="0">
              <a:buNone/>
              <a:defRPr lang="en-US" sz="16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4E18042D-AE69-4910-AEAB-9F96DE745F43}"/>
              </a:ext>
            </a:extLst>
          </p:cNvPr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355558" y="1834150"/>
            <a:ext cx="1540655" cy="1005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2275439-5D28-4609-B1D5-3405AC53401E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334086" y="3773076"/>
            <a:ext cx="1562328" cy="2403887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748D01C5-0B06-4F59-8353-03F0F1EFCEC8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4355759" y="2888036"/>
            <a:ext cx="1540655" cy="707501"/>
          </a:xfrm>
        </p:spPr>
        <p:txBody>
          <a:bodyPr wrap="square" anchor="t">
            <a:spAutoFit/>
          </a:bodyPr>
          <a:lstStyle>
            <a:lvl1pPr marL="0" indent="0">
              <a:buNone/>
              <a:defRPr lang="en-US" sz="16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41" name="Picture Placeholder 25">
            <a:extLst>
              <a:ext uri="{FF2B5EF4-FFF2-40B4-BE49-F238E27FC236}">
                <a16:creationId xmlns:a16="http://schemas.microsoft.com/office/drawing/2014/main" id="{A1B1691A-1B30-4538-93B6-2BDB92DC348A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4355759" y="1834150"/>
            <a:ext cx="1540655" cy="1005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DB37080B-4360-431A-8C24-30721EF521A9}"/>
              </a:ext>
            </a:extLst>
          </p:cNvPr>
          <p:cNvSpPr>
            <a:spLocks noGrp="1"/>
          </p:cNvSpPr>
          <p:nvPr>
            <p:ph idx="35"/>
          </p:nvPr>
        </p:nvSpPr>
        <p:spPr>
          <a:xfrm>
            <a:off x="6290942" y="3773076"/>
            <a:ext cx="1562328" cy="2403887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14A6970F-33E4-4D19-8F5A-FD7FCFC80EC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6312615" y="2888036"/>
            <a:ext cx="1540655" cy="707501"/>
          </a:xfrm>
        </p:spPr>
        <p:txBody>
          <a:bodyPr wrap="square" anchor="t">
            <a:spAutoFit/>
          </a:bodyPr>
          <a:lstStyle>
            <a:lvl1pPr marL="0" indent="0">
              <a:buNone/>
              <a:defRPr lang="en-US" sz="16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48" name="Picture Placeholder 25">
            <a:extLst>
              <a:ext uri="{FF2B5EF4-FFF2-40B4-BE49-F238E27FC236}">
                <a16:creationId xmlns:a16="http://schemas.microsoft.com/office/drawing/2014/main" id="{F47A098F-98E6-4ED4-A903-3A1D1EE19B02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6312615" y="1834150"/>
            <a:ext cx="1540655" cy="1005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6639963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mall columns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9B23DB1-9720-4B46-BCCA-96ADABF0AF87}"/>
              </a:ext>
            </a:extLst>
          </p:cNvPr>
          <p:cNvSpPr/>
          <p:nvPr userDrawn="1"/>
        </p:nvSpPr>
        <p:spPr>
          <a:xfrm>
            <a:off x="355358" y="1808162"/>
            <a:ext cx="1584000" cy="4368801"/>
          </a:xfrm>
          <a:prstGeom prst="rect">
            <a:avLst/>
          </a:prstGeom>
          <a:solidFill>
            <a:srgbClr val="161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4A33D5-0415-4803-9A85-1568750C5773}"/>
              </a:ext>
            </a:extLst>
          </p:cNvPr>
          <p:cNvSpPr/>
          <p:nvPr userDrawn="1"/>
        </p:nvSpPr>
        <p:spPr>
          <a:xfrm>
            <a:off x="2333886" y="1808162"/>
            <a:ext cx="1584000" cy="4368801"/>
          </a:xfrm>
          <a:prstGeom prst="rect">
            <a:avLst/>
          </a:prstGeom>
          <a:solidFill>
            <a:srgbClr val="161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3AF11B-AD71-4645-A4DC-BBFF099CBB41}"/>
              </a:ext>
            </a:extLst>
          </p:cNvPr>
          <p:cNvSpPr/>
          <p:nvPr userDrawn="1"/>
        </p:nvSpPr>
        <p:spPr>
          <a:xfrm>
            <a:off x="4312414" y="1808162"/>
            <a:ext cx="1584000" cy="4368801"/>
          </a:xfrm>
          <a:prstGeom prst="rect">
            <a:avLst/>
          </a:prstGeom>
          <a:solidFill>
            <a:srgbClr val="161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A473D1-6EAF-4227-9B67-9FFCF4F82EA8}"/>
              </a:ext>
            </a:extLst>
          </p:cNvPr>
          <p:cNvSpPr/>
          <p:nvPr userDrawn="1"/>
        </p:nvSpPr>
        <p:spPr>
          <a:xfrm>
            <a:off x="6290942" y="1808162"/>
            <a:ext cx="1584000" cy="4368801"/>
          </a:xfrm>
          <a:prstGeom prst="rect">
            <a:avLst/>
          </a:prstGeom>
          <a:solidFill>
            <a:srgbClr val="161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C117514-B9B6-4B6F-8390-5C948A005CC0}"/>
              </a:ext>
            </a:extLst>
          </p:cNvPr>
          <p:cNvSpPr/>
          <p:nvPr userDrawn="1"/>
        </p:nvSpPr>
        <p:spPr>
          <a:xfrm>
            <a:off x="8269470" y="1808162"/>
            <a:ext cx="1584000" cy="4368801"/>
          </a:xfrm>
          <a:prstGeom prst="rect">
            <a:avLst/>
          </a:prstGeom>
          <a:solidFill>
            <a:srgbClr val="161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3252089E-B380-45C5-8FD8-B2045352F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5125"/>
            <a:ext cx="11472000" cy="14605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A323B43-71B2-403B-9F66-5C5B8E4B5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56" y="3773076"/>
            <a:ext cx="1562328" cy="2403887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5F67B1F-0A0C-48D8-9865-52BBF37BC967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77029" y="2888036"/>
            <a:ext cx="1540655" cy="707501"/>
          </a:xfrm>
        </p:spPr>
        <p:txBody>
          <a:bodyPr wrap="square" anchor="t">
            <a:spAutoFit/>
          </a:bodyPr>
          <a:lstStyle>
            <a:lvl1pPr marL="0" indent="0">
              <a:buNone/>
              <a:defRPr lang="en-US" sz="16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FD947E1D-A048-4641-BB2F-22BA3283BD7D}"/>
              </a:ext>
            </a:extLst>
          </p:cNvPr>
          <p:cNvSpPr>
            <a:spLocks noGrp="1"/>
          </p:cNvSpPr>
          <p:nvPr>
            <p:ph idx="29"/>
          </p:nvPr>
        </p:nvSpPr>
        <p:spPr>
          <a:xfrm>
            <a:off x="2333885" y="3773076"/>
            <a:ext cx="1562328" cy="2403887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F44085E5-2373-44E4-A0EC-9F0DBE614B91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2355558" y="2888036"/>
            <a:ext cx="1540655" cy="707501"/>
          </a:xfrm>
        </p:spPr>
        <p:txBody>
          <a:bodyPr wrap="square" anchor="t">
            <a:spAutoFit/>
          </a:bodyPr>
          <a:lstStyle>
            <a:lvl1pPr marL="0" indent="0">
              <a:buNone/>
              <a:defRPr lang="en-US" sz="16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2D3A0D45-B563-451F-882A-BDCCE9B3E48A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334086" y="3773076"/>
            <a:ext cx="1562328" cy="2403887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F46F8F91-40C5-4674-9272-6CE23A4F2746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4355759" y="2888036"/>
            <a:ext cx="1540655" cy="707501"/>
          </a:xfrm>
        </p:spPr>
        <p:txBody>
          <a:bodyPr wrap="square" anchor="t">
            <a:spAutoFit/>
          </a:bodyPr>
          <a:lstStyle>
            <a:lvl1pPr marL="0" indent="0">
              <a:buNone/>
              <a:defRPr lang="en-US" sz="16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EE4ED39E-1E84-4101-BB37-D4FC4A1BE278}"/>
              </a:ext>
            </a:extLst>
          </p:cNvPr>
          <p:cNvSpPr>
            <a:spLocks noGrp="1"/>
          </p:cNvSpPr>
          <p:nvPr>
            <p:ph idx="35"/>
          </p:nvPr>
        </p:nvSpPr>
        <p:spPr>
          <a:xfrm>
            <a:off x="6290942" y="3773076"/>
            <a:ext cx="1562328" cy="2403887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3F37BC1B-8A91-4150-A4BB-0F0DA0D53B19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6312615" y="2888036"/>
            <a:ext cx="1540655" cy="707501"/>
          </a:xfrm>
        </p:spPr>
        <p:txBody>
          <a:bodyPr wrap="square" anchor="t">
            <a:spAutoFit/>
          </a:bodyPr>
          <a:lstStyle>
            <a:lvl1pPr marL="0" indent="0">
              <a:buNone/>
              <a:defRPr lang="en-US" sz="16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9F69A3C9-96A3-46F6-B3B1-D67A5AF39935}"/>
              </a:ext>
            </a:extLst>
          </p:cNvPr>
          <p:cNvSpPr>
            <a:spLocks noGrp="1"/>
          </p:cNvSpPr>
          <p:nvPr>
            <p:ph idx="38"/>
          </p:nvPr>
        </p:nvSpPr>
        <p:spPr>
          <a:xfrm>
            <a:off x="8269470" y="3773076"/>
            <a:ext cx="1562328" cy="2403887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FD4B9584-1683-4B45-9C82-88846A1AF5B9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8291143" y="2888036"/>
            <a:ext cx="1540655" cy="707501"/>
          </a:xfrm>
        </p:spPr>
        <p:txBody>
          <a:bodyPr wrap="square" anchor="t">
            <a:spAutoFit/>
          </a:bodyPr>
          <a:lstStyle>
            <a:lvl1pPr marL="0" indent="0">
              <a:buNone/>
              <a:defRPr lang="en-US" sz="16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30" name="Picture Placeholder 25">
            <a:extLst>
              <a:ext uri="{FF2B5EF4-FFF2-40B4-BE49-F238E27FC236}">
                <a16:creationId xmlns:a16="http://schemas.microsoft.com/office/drawing/2014/main" id="{57E0F52A-23C9-4185-A3DB-630957EDE8AA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377029" y="1834150"/>
            <a:ext cx="1540655" cy="1005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2" name="Picture Placeholder 25">
            <a:extLst>
              <a:ext uri="{FF2B5EF4-FFF2-40B4-BE49-F238E27FC236}">
                <a16:creationId xmlns:a16="http://schemas.microsoft.com/office/drawing/2014/main" id="{6A55A13E-1C7D-4CED-8457-88956E1D9A32}"/>
              </a:ext>
            </a:extLst>
          </p:cNvPr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355558" y="1834150"/>
            <a:ext cx="1540655" cy="1005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3" name="Picture Placeholder 25">
            <a:extLst>
              <a:ext uri="{FF2B5EF4-FFF2-40B4-BE49-F238E27FC236}">
                <a16:creationId xmlns:a16="http://schemas.microsoft.com/office/drawing/2014/main" id="{73947215-D706-4FF2-A7CB-B4D2EC60EFE1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4355759" y="1834150"/>
            <a:ext cx="1540655" cy="1005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4" name="Picture Placeholder 25">
            <a:extLst>
              <a:ext uri="{FF2B5EF4-FFF2-40B4-BE49-F238E27FC236}">
                <a16:creationId xmlns:a16="http://schemas.microsoft.com/office/drawing/2014/main" id="{16A21F56-9675-403C-A30F-E348C4B514F6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6312615" y="1834150"/>
            <a:ext cx="1540655" cy="1005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Picture Placeholder 25">
            <a:extLst>
              <a:ext uri="{FF2B5EF4-FFF2-40B4-BE49-F238E27FC236}">
                <a16:creationId xmlns:a16="http://schemas.microsoft.com/office/drawing/2014/main" id="{A40E61AA-ECDE-460F-AB98-592F685BD310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8291143" y="1834150"/>
            <a:ext cx="1540655" cy="1005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535565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mall columns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9B23DB1-9720-4B46-BCCA-96ADABF0AF87}"/>
              </a:ext>
            </a:extLst>
          </p:cNvPr>
          <p:cNvSpPr/>
          <p:nvPr userDrawn="1"/>
        </p:nvSpPr>
        <p:spPr>
          <a:xfrm>
            <a:off x="355358" y="1808162"/>
            <a:ext cx="1584000" cy="4368801"/>
          </a:xfrm>
          <a:prstGeom prst="rect">
            <a:avLst/>
          </a:prstGeom>
          <a:solidFill>
            <a:srgbClr val="161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4A33D5-0415-4803-9A85-1568750C5773}"/>
              </a:ext>
            </a:extLst>
          </p:cNvPr>
          <p:cNvSpPr/>
          <p:nvPr userDrawn="1"/>
        </p:nvSpPr>
        <p:spPr>
          <a:xfrm>
            <a:off x="2333886" y="1808162"/>
            <a:ext cx="1584000" cy="4368801"/>
          </a:xfrm>
          <a:prstGeom prst="rect">
            <a:avLst/>
          </a:prstGeom>
          <a:solidFill>
            <a:srgbClr val="161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3AF11B-AD71-4645-A4DC-BBFF099CBB41}"/>
              </a:ext>
            </a:extLst>
          </p:cNvPr>
          <p:cNvSpPr/>
          <p:nvPr userDrawn="1"/>
        </p:nvSpPr>
        <p:spPr>
          <a:xfrm>
            <a:off x="4312414" y="1808162"/>
            <a:ext cx="1584000" cy="4368801"/>
          </a:xfrm>
          <a:prstGeom prst="rect">
            <a:avLst/>
          </a:prstGeom>
          <a:solidFill>
            <a:srgbClr val="161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A473D1-6EAF-4227-9B67-9FFCF4F82EA8}"/>
              </a:ext>
            </a:extLst>
          </p:cNvPr>
          <p:cNvSpPr/>
          <p:nvPr userDrawn="1"/>
        </p:nvSpPr>
        <p:spPr>
          <a:xfrm>
            <a:off x="6290942" y="1808162"/>
            <a:ext cx="1584000" cy="4368801"/>
          </a:xfrm>
          <a:prstGeom prst="rect">
            <a:avLst/>
          </a:prstGeom>
          <a:solidFill>
            <a:srgbClr val="161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C117514-B9B6-4B6F-8390-5C948A005CC0}"/>
              </a:ext>
            </a:extLst>
          </p:cNvPr>
          <p:cNvSpPr/>
          <p:nvPr userDrawn="1"/>
        </p:nvSpPr>
        <p:spPr>
          <a:xfrm>
            <a:off x="8269470" y="1808162"/>
            <a:ext cx="1584000" cy="4368801"/>
          </a:xfrm>
          <a:prstGeom prst="rect">
            <a:avLst/>
          </a:prstGeom>
          <a:solidFill>
            <a:srgbClr val="161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5800B85-4E35-4EFE-A56D-ADD36FADFC4D}"/>
              </a:ext>
            </a:extLst>
          </p:cNvPr>
          <p:cNvSpPr/>
          <p:nvPr userDrawn="1"/>
        </p:nvSpPr>
        <p:spPr>
          <a:xfrm>
            <a:off x="10248000" y="1808162"/>
            <a:ext cx="1584000" cy="4368801"/>
          </a:xfrm>
          <a:prstGeom prst="rect">
            <a:avLst/>
          </a:prstGeom>
          <a:solidFill>
            <a:srgbClr val="161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5F90F9-72E1-4AEF-8D9C-BEF33EB9E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5125"/>
            <a:ext cx="11472000" cy="14605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49FA8A3-4575-4CAC-8220-0CFB267E5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56" y="3773076"/>
            <a:ext cx="1562328" cy="2403887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9570A71B-760E-4560-B01F-F10EFAD80C3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77029" y="2888036"/>
            <a:ext cx="1540655" cy="707501"/>
          </a:xfrm>
        </p:spPr>
        <p:txBody>
          <a:bodyPr wrap="square" anchor="t">
            <a:spAutoFit/>
          </a:bodyPr>
          <a:lstStyle>
            <a:lvl1pPr marL="0" indent="0">
              <a:buNone/>
              <a:defRPr lang="en-US" sz="16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49" name="Picture Placeholder 25">
            <a:extLst>
              <a:ext uri="{FF2B5EF4-FFF2-40B4-BE49-F238E27FC236}">
                <a16:creationId xmlns:a16="http://schemas.microsoft.com/office/drawing/2014/main" id="{9F927CA9-31E6-49B2-B45F-FFE8F9F2B9E9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377029" y="1834150"/>
            <a:ext cx="1540655" cy="1005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EBEFA3FC-7593-4A4D-A448-9E5B9329F4BB}"/>
              </a:ext>
            </a:extLst>
          </p:cNvPr>
          <p:cNvSpPr>
            <a:spLocks noGrp="1"/>
          </p:cNvSpPr>
          <p:nvPr>
            <p:ph idx="29"/>
          </p:nvPr>
        </p:nvSpPr>
        <p:spPr>
          <a:xfrm>
            <a:off x="2333885" y="3773076"/>
            <a:ext cx="1562328" cy="2403887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41A6A814-A1D6-40C4-A281-8060382F9C30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2355558" y="2888036"/>
            <a:ext cx="1540655" cy="707501"/>
          </a:xfrm>
        </p:spPr>
        <p:txBody>
          <a:bodyPr wrap="square" anchor="t">
            <a:spAutoFit/>
          </a:bodyPr>
          <a:lstStyle>
            <a:lvl1pPr marL="0" indent="0">
              <a:buNone/>
              <a:defRPr lang="en-US" sz="16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52" name="Picture Placeholder 25">
            <a:extLst>
              <a:ext uri="{FF2B5EF4-FFF2-40B4-BE49-F238E27FC236}">
                <a16:creationId xmlns:a16="http://schemas.microsoft.com/office/drawing/2014/main" id="{9F6C8E24-3019-4BA2-9E6A-BA4128861B2C}"/>
              </a:ext>
            </a:extLst>
          </p:cNvPr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355558" y="1834150"/>
            <a:ext cx="1540655" cy="1005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8BA89B74-6825-4CBD-9ECD-EC14F46C1806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334086" y="3773076"/>
            <a:ext cx="1562328" cy="2403887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F5BCAA92-FC03-4130-928F-72B29976AA25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4355759" y="2888036"/>
            <a:ext cx="1540655" cy="707501"/>
          </a:xfrm>
        </p:spPr>
        <p:txBody>
          <a:bodyPr wrap="square" anchor="t">
            <a:spAutoFit/>
          </a:bodyPr>
          <a:lstStyle>
            <a:lvl1pPr marL="0" indent="0">
              <a:buNone/>
              <a:defRPr lang="en-US" sz="16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55" name="Picture Placeholder 25">
            <a:extLst>
              <a:ext uri="{FF2B5EF4-FFF2-40B4-BE49-F238E27FC236}">
                <a16:creationId xmlns:a16="http://schemas.microsoft.com/office/drawing/2014/main" id="{3A9FD0AE-1A68-4DA6-A3DE-693F13611637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4355759" y="1834150"/>
            <a:ext cx="1540655" cy="1005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AF1CA11-B555-49C9-B039-47A2784D5522}"/>
              </a:ext>
            </a:extLst>
          </p:cNvPr>
          <p:cNvSpPr>
            <a:spLocks noGrp="1"/>
          </p:cNvSpPr>
          <p:nvPr>
            <p:ph idx="35"/>
          </p:nvPr>
        </p:nvSpPr>
        <p:spPr>
          <a:xfrm>
            <a:off x="6290942" y="3773076"/>
            <a:ext cx="1562328" cy="2403887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8A9D895F-50EA-480B-AB6A-8B3D58EBD2B2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6312615" y="2888036"/>
            <a:ext cx="1540655" cy="707501"/>
          </a:xfrm>
        </p:spPr>
        <p:txBody>
          <a:bodyPr wrap="square" anchor="t">
            <a:spAutoFit/>
          </a:bodyPr>
          <a:lstStyle>
            <a:lvl1pPr marL="0" indent="0">
              <a:buNone/>
              <a:defRPr lang="en-US" sz="16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58" name="Picture Placeholder 25">
            <a:extLst>
              <a:ext uri="{FF2B5EF4-FFF2-40B4-BE49-F238E27FC236}">
                <a16:creationId xmlns:a16="http://schemas.microsoft.com/office/drawing/2014/main" id="{61E8E8A6-C6C9-4B87-8B84-912881B7EF29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6312615" y="1834150"/>
            <a:ext cx="1540655" cy="1005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7E7197D8-9AA7-4A7D-806C-5CFD2E89449D}"/>
              </a:ext>
            </a:extLst>
          </p:cNvPr>
          <p:cNvSpPr>
            <a:spLocks noGrp="1"/>
          </p:cNvSpPr>
          <p:nvPr>
            <p:ph idx="38"/>
          </p:nvPr>
        </p:nvSpPr>
        <p:spPr>
          <a:xfrm>
            <a:off x="8269470" y="3773076"/>
            <a:ext cx="1562328" cy="2403887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B2045CDE-A9DB-4029-915B-C27C3D71ACDB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8291143" y="2888036"/>
            <a:ext cx="1540655" cy="707501"/>
          </a:xfrm>
        </p:spPr>
        <p:txBody>
          <a:bodyPr wrap="square" anchor="t">
            <a:spAutoFit/>
          </a:bodyPr>
          <a:lstStyle>
            <a:lvl1pPr marL="0" indent="0">
              <a:buNone/>
              <a:defRPr lang="en-US" sz="16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61" name="Picture Placeholder 25">
            <a:extLst>
              <a:ext uri="{FF2B5EF4-FFF2-40B4-BE49-F238E27FC236}">
                <a16:creationId xmlns:a16="http://schemas.microsoft.com/office/drawing/2014/main" id="{F459DAE7-98C0-4E11-B22D-26750CCEF8E2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8291143" y="1834150"/>
            <a:ext cx="1540655" cy="1005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2B0AD71C-4C0F-44B7-8017-8514A1C9FECE}"/>
              </a:ext>
            </a:extLst>
          </p:cNvPr>
          <p:cNvSpPr>
            <a:spLocks noGrp="1"/>
          </p:cNvSpPr>
          <p:nvPr>
            <p:ph idx="41"/>
          </p:nvPr>
        </p:nvSpPr>
        <p:spPr>
          <a:xfrm>
            <a:off x="10269672" y="3773076"/>
            <a:ext cx="1562328" cy="2403887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E61C3CD8-FB5E-46D2-93D0-40A88AE25C34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0291345" y="2888036"/>
            <a:ext cx="1540655" cy="707501"/>
          </a:xfrm>
        </p:spPr>
        <p:txBody>
          <a:bodyPr wrap="square" anchor="t">
            <a:spAutoFit/>
          </a:bodyPr>
          <a:lstStyle>
            <a:lvl1pPr marL="0" indent="0">
              <a:buNone/>
              <a:defRPr lang="en-US" sz="16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64" name="Picture Placeholder 25">
            <a:extLst>
              <a:ext uri="{FF2B5EF4-FFF2-40B4-BE49-F238E27FC236}">
                <a16:creationId xmlns:a16="http://schemas.microsoft.com/office/drawing/2014/main" id="{819FD7BC-515B-463F-AFE4-70FD7A101A00}"/>
              </a:ext>
            </a:extLst>
          </p:cNvPr>
          <p:cNvSpPr>
            <a:spLocks noGrp="1" noChangeAspect="1"/>
          </p:cNvSpPr>
          <p:nvPr>
            <p:ph type="pic" sz="quarter" idx="43" hasCustomPrompt="1"/>
          </p:nvPr>
        </p:nvSpPr>
        <p:spPr>
          <a:xfrm>
            <a:off x="10291345" y="1834150"/>
            <a:ext cx="1540655" cy="1005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4853700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000ED8F-7EA3-4A55-8726-ACECB09BC39E}"/>
              </a:ext>
            </a:extLst>
          </p:cNvPr>
          <p:cNvSpPr txBox="1"/>
          <p:nvPr userDrawn="1"/>
        </p:nvSpPr>
        <p:spPr>
          <a:xfrm>
            <a:off x="360000" y="365125"/>
            <a:ext cx="6688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7200" b="1" kern="1200" cap="all" baseline="0" dirty="0">
                <a:solidFill>
                  <a:srgbClr val="C4C4C4"/>
                </a:solidFill>
                <a:latin typeface="+mn-lt"/>
                <a:ea typeface="+mn-ea"/>
                <a:cs typeface="+mn-cs"/>
              </a:rPr>
              <a:t>AGENDA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329FEFA-D3F4-4F6B-A6A7-2AEC265FF4FE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838200" y="1825625"/>
            <a:ext cx="47555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indent="-514350">
              <a:buFont typeface="+mj-lt"/>
              <a:buAutoNum type="arabicPeriod"/>
              <a:defRPr sz="2000"/>
            </a:lvl1pPr>
            <a:lvl2pPr marL="914400" indent="-457200">
              <a:buFont typeface="+mj-lt"/>
              <a:buAutoNum type="arabicPeriod"/>
              <a:defRPr sz="2000"/>
            </a:lvl2pPr>
            <a:lvl3pPr marL="1371600" indent="-457200">
              <a:buFont typeface="+mj-lt"/>
              <a:buAutoNum type="arabicPeriod"/>
              <a:defRPr sz="2000"/>
            </a:lvl3pPr>
          </a:lstStyle>
          <a:p>
            <a:pPr lvl="0"/>
            <a:r>
              <a:rPr lang="en-US" dirty="0"/>
              <a:t>Edit Master text styles	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1B1790-08C7-4134-97FE-468AA92C02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57" r="35900" b="35477"/>
          <a:stretch>
            <a:fillRect/>
          </a:stretch>
        </p:blipFill>
        <p:spPr>
          <a:xfrm>
            <a:off x="7512926" y="2886395"/>
            <a:ext cx="2493534" cy="3358880"/>
          </a:xfrm>
          <a:custGeom>
            <a:avLst/>
            <a:gdLst/>
            <a:ahLst/>
            <a:cxnLst/>
            <a:rect l="l" t="t" r="r" b="b"/>
            <a:pathLst>
              <a:path w="4478796" h="6033099">
                <a:moveTo>
                  <a:pt x="1259578" y="0"/>
                </a:moveTo>
                <a:lnTo>
                  <a:pt x="1979659" y="0"/>
                </a:lnTo>
                <a:lnTo>
                  <a:pt x="1995227" y="5560"/>
                </a:lnTo>
                <a:cubicBezTo>
                  <a:pt x="2026233" y="21063"/>
                  <a:pt x="2045612" y="38891"/>
                  <a:pt x="2053363" y="59045"/>
                </a:cubicBezTo>
                <a:cubicBezTo>
                  <a:pt x="2061114" y="79199"/>
                  <a:pt x="2064990" y="101678"/>
                  <a:pt x="2064990" y="126483"/>
                </a:cubicBezTo>
                <a:lnTo>
                  <a:pt x="1892908" y="1489191"/>
                </a:lnTo>
                <a:lnTo>
                  <a:pt x="2934704" y="1489191"/>
                </a:lnTo>
                <a:lnTo>
                  <a:pt x="3092834" y="131134"/>
                </a:lnTo>
                <a:cubicBezTo>
                  <a:pt x="3095935" y="106329"/>
                  <a:pt x="3105237" y="83075"/>
                  <a:pt x="3120739" y="61371"/>
                </a:cubicBezTo>
                <a:cubicBezTo>
                  <a:pt x="3136242" y="39667"/>
                  <a:pt x="3161822" y="21063"/>
                  <a:pt x="3197479" y="5560"/>
                </a:cubicBezTo>
                <a:lnTo>
                  <a:pt x="3214795" y="0"/>
                </a:lnTo>
                <a:lnTo>
                  <a:pt x="3937679" y="0"/>
                </a:lnTo>
                <a:lnTo>
                  <a:pt x="3953247" y="5560"/>
                </a:lnTo>
                <a:cubicBezTo>
                  <a:pt x="3984253" y="21063"/>
                  <a:pt x="4003631" y="38891"/>
                  <a:pt x="4011383" y="59045"/>
                </a:cubicBezTo>
                <a:cubicBezTo>
                  <a:pt x="4019135" y="79199"/>
                  <a:pt x="4021459" y="101678"/>
                  <a:pt x="4018359" y="126483"/>
                </a:cubicBezTo>
                <a:lnTo>
                  <a:pt x="3855578" y="1489191"/>
                </a:lnTo>
                <a:lnTo>
                  <a:pt x="4302063" y="1489191"/>
                </a:lnTo>
                <a:cubicBezTo>
                  <a:pt x="4354773" y="1489191"/>
                  <a:pt x="4397405" y="1519421"/>
                  <a:pt x="4429962" y="1579883"/>
                </a:cubicBezTo>
                <a:cubicBezTo>
                  <a:pt x="4462518" y="1640344"/>
                  <a:pt x="4478796" y="1741888"/>
                  <a:pt x="4478796" y="1884515"/>
                </a:cubicBezTo>
                <a:cubicBezTo>
                  <a:pt x="4478796" y="1958929"/>
                  <a:pt x="4474145" y="2021716"/>
                  <a:pt x="4464843" y="2072876"/>
                </a:cubicBezTo>
                <a:cubicBezTo>
                  <a:pt x="4455541" y="2124036"/>
                  <a:pt x="4443139" y="2165118"/>
                  <a:pt x="4427637" y="2196124"/>
                </a:cubicBezTo>
                <a:cubicBezTo>
                  <a:pt x="4412133" y="2227130"/>
                  <a:pt x="4392755" y="2249609"/>
                  <a:pt x="4369501" y="2263562"/>
                </a:cubicBezTo>
                <a:cubicBezTo>
                  <a:pt x="4346246" y="2277515"/>
                  <a:pt x="4322217" y="2284491"/>
                  <a:pt x="4297412" y="2284491"/>
                </a:cubicBezTo>
                <a:lnTo>
                  <a:pt x="3767211" y="2284491"/>
                </a:lnTo>
                <a:lnTo>
                  <a:pt x="3609082" y="3609991"/>
                </a:lnTo>
                <a:lnTo>
                  <a:pt x="4064868" y="3609991"/>
                </a:lnTo>
                <a:cubicBezTo>
                  <a:pt x="4117577" y="3609991"/>
                  <a:pt x="4160211" y="3640222"/>
                  <a:pt x="4192767" y="3700684"/>
                </a:cubicBezTo>
                <a:cubicBezTo>
                  <a:pt x="4225323" y="3761145"/>
                  <a:pt x="4241601" y="3862689"/>
                  <a:pt x="4241601" y="4005316"/>
                </a:cubicBezTo>
                <a:cubicBezTo>
                  <a:pt x="4241601" y="4079730"/>
                  <a:pt x="4236951" y="4143292"/>
                  <a:pt x="4227649" y="4196002"/>
                </a:cubicBezTo>
                <a:cubicBezTo>
                  <a:pt x="4218347" y="4248712"/>
                  <a:pt x="4205945" y="4290570"/>
                  <a:pt x="4190441" y="4321576"/>
                </a:cubicBezTo>
                <a:cubicBezTo>
                  <a:pt x="4174939" y="4352582"/>
                  <a:pt x="4155560" y="4375061"/>
                  <a:pt x="4132305" y="4389014"/>
                </a:cubicBezTo>
                <a:cubicBezTo>
                  <a:pt x="4109051" y="4402966"/>
                  <a:pt x="4085021" y="4409943"/>
                  <a:pt x="4060217" y="4409943"/>
                </a:cubicBezTo>
                <a:lnTo>
                  <a:pt x="3506762" y="4409943"/>
                </a:lnTo>
                <a:lnTo>
                  <a:pt x="3334680" y="5865668"/>
                </a:lnTo>
                <a:cubicBezTo>
                  <a:pt x="3331579" y="5893573"/>
                  <a:pt x="3323053" y="5917602"/>
                  <a:pt x="3309100" y="5937756"/>
                </a:cubicBezTo>
                <a:cubicBezTo>
                  <a:pt x="3295147" y="5957910"/>
                  <a:pt x="3270343" y="5975738"/>
                  <a:pt x="3234686" y="5991241"/>
                </a:cubicBezTo>
                <a:cubicBezTo>
                  <a:pt x="3199029" y="6006745"/>
                  <a:pt x="3150970" y="6017597"/>
                  <a:pt x="3090509" y="6023798"/>
                </a:cubicBezTo>
                <a:cubicBezTo>
                  <a:pt x="3030047" y="6029999"/>
                  <a:pt x="2953308" y="6033099"/>
                  <a:pt x="2860290" y="6033099"/>
                </a:cubicBezTo>
                <a:cubicBezTo>
                  <a:pt x="2761072" y="6033099"/>
                  <a:pt x="2681231" y="6029999"/>
                  <a:pt x="2620770" y="6023798"/>
                </a:cubicBezTo>
                <a:cubicBezTo>
                  <a:pt x="2560309" y="6017597"/>
                  <a:pt x="2514575" y="6006745"/>
                  <a:pt x="2483569" y="5991241"/>
                </a:cubicBezTo>
                <a:cubicBezTo>
                  <a:pt x="2452563" y="5975738"/>
                  <a:pt x="2431634" y="5957910"/>
                  <a:pt x="2420782" y="5937756"/>
                </a:cubicBezTo>
                <a:cubicBezTo>
                  <a:pt x="2409930" y="5917602"/>
                  <a:pt x="2406054" y="5893573"/>
                  <a:pt x="2409155" y="5865668"/>
                </a:cubicBezTo>
                <a:lnTo>
                  <a:pt x="2585888" y="4409943"/>
                </a:lnTo>
                <a:lnTo>
                  <a:pt x="1544092" y="4409943"/>
                </a:lnTo>
                <a:lnTo>
                  <a:pt x="1372009" y="5865668"/>
                </a:lnTo>
                <a:cubicBezTo>
                  <a:pt x="1368909" y="5890473"/>
                  <a:pt x="1360382" y="5913727"/>
                  <a:pt x="1346429" y="5935431"/>
                </a:cubicBezTo>
                <a:cubicBezTo>
                  <a:pt x="1332477" y="5957135"/>
                  <a:pt x="1308447" y="5975738"/>
                  <a:pt x="1274341" y="5991241"/>
                </a:cubicBezTo>
                <a:cubicBezTo>
                  <a:pt x="1240234" y="6006745"/>
                  <a:pt x="1192950" y="6017597"/>
                  <a:pt x="1132489" y="6023798"/>
                </a:cubicBezTo>
                <a:cubicBezTo>
                  <a:pt x="1072027" y="6029999"/>
                  <a:pt x="992187" y="6033099"/>
                  <a:pt x="892969" y="6033099"/>
                </a:cubicBezTo>
                <a:cubicBezTo>
                  <a:pt x="796850" y="6033099"/>
                  <a:pt x="719336" y="6029999"/>
                  <a:pt x="660425" y="6023798"/>
                </a:cubicBezTo>
                <a:cubicBezTo>
                  <a:pt x="601514" y="6017597"/>
                  <a:pt x="555780" y="6006745"/>
                  <a:pt x="523224" y="5991241"/>
                </a:cubicBezTo>
                <a:cubicBezTo>
                  <a:pt x="490668" y="5975738"/>
                  <a:pt x="468963" y="5957910"/>
                  <a:pt x="458111" y="5937756"/>
                </a:cubicBezTo>
                <a:cubicBezTo>
                  <a:pt x="447259" y="5917602"/>
                  <a:pt x="444934" y="5893573"/>
                  <a:pt x="451135" y="5865668"/>
                </a:cubicBezTo>
                <a:lnTo>
                  <a:pt x="618567" y="4409943"/>
                </a:lnTo>
                <a:lnTo>
                  <a:pt x="176733" y="4409943"/>
                </a:lnTo>
                <a:cubicBezTo>
                  <a:pt x="124023" y="4409943"/>
                  <a:pt x="81390" y="4380487"/>
                  <a:pt x="48834" y="4321576"/>
                </a:cubicBezTo>
                <a:cubicBezTo>
                  <a:pt x="16278" y="4262665"/>
                  <a:pt x="0" y="4160346"/>
                  <a:pt x="0" y="4014618"/>
                </a:cubicBezTo>
                <a:cubicBezTo>
                  <a:pt x="0" y="3940204"/>
                  <a:pt x="4651" y="3876642"/>
                  <a:pt x="13953" y="3823932"/>
                </a:cubicBezTo>
                <a:cubicBezTo>
                  <a:pt x="23254" y="3771222"/>
                  <a:pt x="35657" y="3729364"/>
                  <a:pt x="51160" y="3698358"/>
                </a:cubicBezTo>
                <a:cubicBezTo>
                  <a:pt x="66662" y="3667353"/>
                  <a:pt x="85266" y="3644873"/>
                  <a:pt x="106970" y="3630920"/>
                </a:cubicBezTo>
                <a:cubicBezTo>
                  <a:pt x="128674" y="3616968"/>
                  <a:pt x="153479" y="3609991"/>
                  <a:pt x="181384" y="3609991"/>
                </a:cubicBezTo>
                <a:lnTo>
                  <a:pt x="720886" y="3609991"/>
                </a:lnTo>
                <a:lnTo>
                  <a:pt x="879016" y="2284491"/>
                </a:lnTo>
                <a:lnTo>
                  <a:pt x="409277" y="2284491"/>
                </a:lnTo>
                <a:cubicBezTo>
                  <a:pt x="356567" y="2284491"/>
                  <a:pt x="313934" y="2255035"/>
                  <a:pt x="281378" y="2196124"/>
                </a:cubicBezTo>
                <a:cubicBezTo>
                  <a:pt x="248822" y="2137213"/>
                  <a:pt x="232544" y="2034894"/>
                  <a:pt x="232544" y="1889166"/>
                </a:cubicBezTo>
                <a:cubicBezTo>
                  <a:pt x="232544" y="1740338"/>
                  <a:pt x="249597" y="1636469"/>
                  <a:pt x="283704" y="1577557"/>
                </a:cubicBezTo>
                <a:cubicBezTo>
                  <a:pt x="317810" y="1518646"/>
                  <a:pt x="361218" y="1489191"/>
                  <a:pt x="413928" y="1489191"/>
                </a:cubicBezTo>
                <a:lnTo>
                  <a:pt x="972034" y="1489191"/>
                </a:lnTo>
                <a:lnTo>
                  <a:pt x="1139465" y="131134"/>
                </a:lnTo>
                <a:cubicBezTo>
                  <a:pt x="1139465" y="103229"/>
                  <a:pt x="1147217" y="79199"/>
                  <a:pt x="1162720" y="59045"/>
                </a:cubicBezTo>
                <a:cubicBezTo>
                  <a:pt x="1178223" y="38891"/>
                  <a:pt x="1204577" y="21063"/>
                  <a:pt x="1241785" y="5560"/>
                </a:cubicBezTo>
                <a:lnTo>
                  <a:pt x="1259578" y="0"/>
                </a:lnTo>
                <a:close/>
                <a:moveTo>
                  <a:pt x="1799890" y="2284491"/>
                </a:moveTo>
                <a:lnTo>
                  <a:pt x="1641760" y="3609991"/>
                </a:lnTo>
                <a:lnTo>
                  <a:pt x="2678906" y="3609991"/>
                </a:lnTo>
                <a:lnTo>
                  <a:pt x="2841687" y="2284491"/>
                </a:lnTo>
                <a:lnTo>
                  <a:pt x="1799890" y="2284491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B38752-FB6E-4438-AF8C-17190385F2CE}"/>
              </a:ext>
            </a:extLst>
          </p:cNvPr>
          <p:cNvSpPr/>
          <p:nvPr userDrawn="1"/>
        </p:nvSpPr>
        <p:spPr>
          <a:xfrm>
            <a:off x="10072561" y="2765342"/>
            <a:ext cx="1947989" cy="3600986"/>
          </a:xfrm>
          <a:prstGeom prst="rect">
            <a:avLst/>
          </a:prstGeom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marL="0" indent="0" algn="l">
              <a:buNone/>
            </a:pP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#IoT #Cognitive Automation #Blockchain #Big Data #Advanced Analytics #Data Driven Applications #Data Roadmap 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Assessment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#Data 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Governance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Assessment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#Data Intelligence 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Tooling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Reporting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&amp; 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Dashboarding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#Data 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Quality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Mgmt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Implementation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#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Knowledge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Mgmt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&amp; Collaboration Solution  #CRM 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Assessment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/ 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Implementation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#Campaign Management #Virtual Assistants &amp; 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Chatbot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#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Website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#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eCommerce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#Mobile Apps #Risk Transformation #Security 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Assessment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#IAM 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Assessment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DE3B75-3BEC-48A0-9DDA-A39F31B1A061}"/>
              </a:ext>
            </a:extLst>
          </p:cNvPr>
          <p:cNvSpPr/>
          <p:nvPr userDrawn="1"/>
        </p:nvSpPr>
        <p:spPr>
          <a:xfrm>
            <a:off x="7436435" y="2765342"/>
            <a:ext cx="4755565" cy="409265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611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 background + text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5">
            <a:extLst>
              <a:ext uri="{FF2B5EF4-FFF2-40B4-BE49-F238E27FC236}">
                <a16:creationId xmlns:a16="http://schemas.microsoft.com/office/drawing/2014/main" id="{3DDB4B98-7650-4761-BDFD-EAEA707D490B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Background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3161A6-A7E9-44E3-95EC-78A0524CC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962526"/>
            <a:ext cx="7793400" cy="1567649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C979-67F9-4278-85D0-2DB608A2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2667001"/>
            <a:ext cx="4688250" cy="3509962"/>
          </a:xfrm>
        </p:spPr>
        <p:txBody>
          <a:bodyPr wrap="square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646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 background + text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5">
            <a:extLst>
              <a:ext uri="{FF2B5EF4-FFF2-40B4-BE49-F238E27FC236}">
                <a16:creationId xmlns:a16="http://schemas.microsoft.com/office/drawing/2014/main" id="{619CCD27-0ED9-426C-B381-F878DC194F59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Background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3161A6-A7E9-44E3-95EC-78A0524CC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962526"/>
            <a:ext cx="7793400" cy="1567649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C979-67F9-4278-85D0-2DB608A2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2667001"/>
            <a:ext cx="4688250" cy="3509962"/>
          </a:xfrm>
        </p:spPr>
        <p:txBody>
          <a:bodyPr wrap="square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9926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0D86969-C6B8-4557-8B6B-58D5E00C0CC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60000" y="954505"/>
            <a:ext cx="5243358" cy="5265542"/>
          </a:xfrm>
        </p:spPr>
        <p:txBody>
          <a:bodyPr wrap="square" anchor="t">
            <a:normAutofit/>
          </a:bodyPr>
          <a:lstStyle>
            <a:lvl1pPr marL="0" indent="0" algn="l" defTabSz="914400" rtl="0" eaLnBrk="1" latinLnBrk="0" hangingPunct="1">
              <a:lnSpc>
                <a:spcPts val="7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cap="all" baseline="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Picture Placeholder 25">
            <a:extLst>
              <a:ext uri="{FF2B5EF4-FFF2-40B4-BE49-F238E27FC236}">
                <a16:creationId xmlns:a16="http://schemas.microsoft.com/office/drawing/2014/main" id="{86118002-3F99-4C03-ADD6-9EBEFE825C8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5911970" y="0"/>
            <a:ext cx="6280030" cy="685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8532220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+ full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D141073-76C5-44EC-9103-E3DAA7C1FE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09929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970BF81-E672-4AE6-800B-BB3D1B8F69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DB2663C-147D-4B2F-BD98-4E658E7E21A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0" y="1065862"/>
            <a:ext cx="5735999" cy="4402874"/>
          </a:xfrm>
        </p:spPr>
        <p:txBody>
          <a:bodyPr wrap="square" numCol="1" spcCol="360000" anchor="ctr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B78766-C7CF-4C6B-8F2C-9B7C45BCE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065862"/>
            <a:ext cx="4936505" cy="4402874"/>
          </a:xfrm>
        </p:spPr>
        <p:txBody>
          <a:bodyPr wrap="square" numCol="1" spcCol="360000" anchor="ctr">
            <a:normAutofit/>
          </a:bodyPr>
          <a:lstStyle>
            <a:lvl1pPr marL="0" indent="0" algn="r">
              <a:buNone/>
              <a:defRPr sz="4000">
                <a:solidFill>
                  <a:schemeClr val="tx1"/>
                </a:solidFill>
              </a:defRPr>
            </a:lvl1pPr>
            <a:lvl2pPr algn="r">
              <a:defRPr/>
            </a:lvl2pPr>
            <a:lvl3pPr algn="r">
              <a:defRPr/>
            </a:lvl3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1363C8D-D4BA-4189-A068-0ECF8A785DCE}"/>
              </a:ext>
            </a:extLst>
          </p:cNvPr>
          <p:cNvCxnSpPr/>
          <p:nvPr userDrawn="1"/>
        </p:nvCxnSpPr>
        <p:spPr>
          <a:xfrm>
            <a:off x="5656521" y="1531088"/>
            <a:ext cx="0" cy="3200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5484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p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C979-67F9-4278-85D0-2DB608A2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4921" y="2170479"/>
            <a:ext cx="6707077" cy="1697203"/>
          </a:xfrm>
        </p:spPr>
        <p:txBody>
          <a:bodyPr wrap="square" numCol="1" spcCol="360000"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30AA99C-BA8A-4334-B7E2-CBF080DB087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124921" y="4479760"/>
            <a:ext cx="6707077" cy="1697203"/>
          </a:xfrm>
        </p:spPr>
        <p:txBody>
          <a:bodyPr wrap="square" numCol="1" spcCol="360000"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EDCDBAE-C9FB-4A53-86B0-71ACF3850769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5124922" y="1674136"/>
            <a:ext cx="6707078" cy="433744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title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8EA8745-B52F-4938-A49C-202EE4EC9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5125"/>
            <a:ext cx="11472000" cy="79594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7" name="Graphic 6" descr="Lightbulb and gear">
            <a:extLst>
              <a:ext uri="{FF2B5EF4-FFF2-40B4-BE49-F238E27FC236}">
                <a16:creationId xmlns:a16="http://schemas.microsoft.com/office/drawing/2014/main" id="{CBB6E492-97EE-4054-A256-4EE0713B09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2253" y="3995315"/>
            <a:ext cx="914400" cy="914400"/>
          </a:xfrm>
          <a:prstGeom prst="rect">
            <a:avLst/>
          </a:prstGeom>
        </p:spPr>
      </p:pic>
      <p:pic>
        <p:nvPicPr>
          <p:cNvPr id="9" name="Graphic 8" descr="Lightbulb and pencil">
            <a:extLst>
              <a:ext uri="{FF2B5EF4-FFF2-40B4-BE49-F238E27FC236}">
                <a16:creationId xmlns:a16="http://schemas.microsoft.com/office/drawing/2014/main" id="{AD05F8F4-BFD0-457F-94ED-10A4D32765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2253" y="1634280"/>
            <a:ext cx="914400" cy="914400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DAD2E4A-F8BC-4165-A664-F61FB4CA704C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124922" y="4002287"/>
            <a:ext cx="6707078" cy="433744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title</a:t>
            </a:r>
          </a:p>
        </p:txBody>
      </p:sp>
      <p:sp>
        <p:nvSpPr>
          <p:cNvPr id="12" name="Picture Placeholder 25">
            <a:extLst>
              <a:ext uri="{FF2B5EF4-FFF2-40B4-BE49-F238E27FC236}">
                <a16:creationId xmlns:a16="http://schemas.microsoft.com/office/drawing/2014/main" id="{B94F6DF2-9DC9-496F-B3FF-212DE9C1F90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355358" y="1673750"/>
            <a:ext cx="3254118" cy="45032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Edit reference picture</a:t>
            </a:r>
          </a:p>
        </p:txBody>
      </p:sp>
    </p:spTree>
    <p:extLst>
      <p:ext uri="{BB962C8B-B14F-4D97-AF65-F5344CB8AC3E}">
        <p14:creationId xmlns:p14="http://schemas.microsoft.com/office/powerpoint/2010/main" val="22892039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p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C979-67F9-4278-85D0-2DB608A2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4311659"/>
            <a:ext cx="3463200" cy="1865304"/>
          </a:xfrm>
        </p:spPr>
        <p:txBody>
          <a:bodyPr wrap="square" numCol="1" spcCol="360000"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9E945A1-AB5F-4EAB-8481-60DD31516D4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68799" y="4311659"/>
            <a:ext cx="3463200" cy="1865304"/>
          </a:xfrm>
        </p:spPr>
        <p:txBody>
          <a:bodyPr wrap="square" numCol="1" spcCol="0"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30AA99C-BA8A-4334-B7E2-CBF080DB087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371269" y="4311659"/>
            <a:ext cx="3463200" cy="1865304"/>
          </a:xfrm>
        </p:spPr>
        <p:txBody>
          <a:bodyPr wrap="square" numCol="1" spcCol="360000"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EDCDBAE-C9FB-4A53-86B0-71ACF3850769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355357" y="1200536"/>
            <a:ext cx="11472000" cy="433744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title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8EA8745-B52F-4938-A49C-202EE4EC9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5125"/>
            <a:ext cx="11472000" cy="79594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8E3789-4BC2-4603-B312-FE33070DD7EB}"/>
              </a:ext>
            </a:extLst>
          </p:cNvPr>
          <p:cNvSpPr txBox="1"/>
          <p:nvPr userDrawn="1"/>
        </p:nvSpPr>
        <p:spPr>
          <a:xfrm>
            <a:off x="355357" y="3918495"/>
            <a:ext cx="3481581" cy="427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BE" sz="2800" kern="1200" dirty="0">
                <a:solidFill>
                  <a:srgbClr val="DF6036"/>
                </a:solidFill>
                <a:latin typeface="+mn-lt"/>
                <a:ea typeface="+mn-ea"/>
                <a:cs typeface="+mn-cs"/>
              </a:rPr>
              <a:t>Enjeux</a:t>
            </a:r>
            <a:endParaRPr lang="en-US" sz="2800" kern="1200" dirty="0">
              <a:solidFill>
                <a:srgbClr val="DF603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F8E3E1-C056-40D2-B1CF-34C1A5112907}"/>
              </a:ext>
            </a:extLst>
          </p:cNvPr>
          <p:cNvSpPr txBox="1"/>
          <p:nvPr userDrawn="1"/>
        </p:nvSpPr>
        <p:spPr>
          <a:xfrm>
            <a:off x="4355209" y="3918495"/>
            <a:ext cx="3481581" cy="427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BE" sz="2800" kern="1200" dirty="0">
                <a:solidFill>
                  <a:srgbClr val="DF6036"/>
                </a:solidFill>
                <a:latin typeface="+mn-lt"/>
                <a:ea typeface="+mn-ea"/>
                <a:cs typeface="+mn-cs"/>
              </a:rPr>
              <a:t>Solution</a:t>
            </a:r>
            <a:endParaRPr lang="en-US" sz="2800" kern="1200" dirty="0">
              <a:solidFill>
                <a:srgbClr val="DF603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6A2C8A-5277-447E-8996-9602EA5D1D0E}"/>
              </a:ext>
            </a:extLst>
          </p:cNvPr>
          <p:cNvSpPr txBox="1"/>
          <p:nvPr userDrawn="1"/>
        </p:nvSpPr>
        <p:spPr>
          <a:xfrm>
            <a:off x="8368799" y="3918495"/>
            <a:ext cx="3481581" cy="427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BE" sz="2800" kern="1200" dirty="0">
                <a:solidFill>
                  <a:srgbClr val="DF6036"/>
                </a:solidFill>
                <a:latin typeface="+mn-lt"/>
                <a:ea typeface="+mn-ea"/>
                <a:cs typeface="+mn-cs"/>
              </a:rPr>
              <a:t>Bénéfices</a:t>
            </a:r>
            <a:endParaRPr lang="en-US" sz="2800" kern="1200" dirty="0">
              <a:solidFill>
                <a:srgbClr val="DF603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Picture Placeholder 25">
            <a:extLst>
              <a:ext uri="{FF2B5EF4-FFF2-40B4-BE49-F238E27FC236}">
                <a16:creationId xmlns:a16="http://schemas.microsoft.com/office/drawing/2014/main" id="{A23C2661-A5CD-4680-856E-54DCEE5132FE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355357" y="1673750"/>
            <a:ext cx="11495023" cy="21252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Edit reference picture</a:t>
            </a:r>
          </a:p>
        </p:txBody>
      </p:sp>
    </p:spTree>
    <p:extLst>
      <p:ext uri="{BB962C8B-B14F-4D97-AF65-F5344CB8AC3E}">
        <p14:creationId xmlns:p14="http://schemas.microsoft.com/office/powerpoint/2010/main" val="34710553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30AA99C-BA8A-4334-B7E2-CBF080DB087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77198" y="2148614"/>
            <a:ext cx="5554800" cy="4028349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8EA8745-B52F-4938-A49C-202EE4EC99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8168" y="365124"/>
            <a:ext cx="10243832" cy="779177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edit Master Profile Name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66593B8-206B-4490-9E10-C7F77905885F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360001" y="4436031"/>
            <a:ext cx="5554800" cy="1740931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CBF8705-CE45-4979-A0FC-2B4C5D48D3A6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60001" y="2148614"/>
            <a:ext cx="5554800" cy="1740931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7B4773-09DA-48CA-9F29-683752FB716F}"/>
              </a:ext>
            </a:extLst>
          </p:cNvPr>
          <p:cNvSpPr txBox="1"/>
          <p:nvPr userDrawn="1"/>
        </p:nvSpPr>
        <p:spPr>
          <a:xfrm>
            <a:off x="360000" y="193276"/>
            <a:ext cx="1228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7200" b="1" kern="1200" cap="all" baseline="0" dirty="0">
                <a:solidFill>
                  <a:srgbClr val="C4C4C4"/>
                </a:solidFill>
                <a:latin typeface="+mn-lt"/>
                <a:ea typeface="+mn-ea"/>
                <a:cs typeface="+mn-cs"/>
              </a:rPr>
              <a:t>CV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99346D-FC08-4A0B-9901-9CD20EC36C13}"/>
              </a:ext>
            </a:extLst>
          </p:cNvPr>
          <p:cNvSpPr txBox="1"/>
          <p:nvPr userDrawn="1"/>
        </p:nvSpPr>
        <p:spPr>
          <a:xfrm>
            <a:off x="360000" y="1731621"/>
            <a:ext cx="1228168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BE" sz="24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Profile</a:t>
            </a:r>
            <a:endParaRPr lang="en-US" sz="2400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71C60A-2DA6-469C-A59C-F0DB7E7A944B}"/>
              </a:ext>
            </a:extLst>
          </p:cNvPr>
          <p:cNvSpPr txBox="1"/>
          <p:nvPr userDrawn="1"/>
        </p:nvSpPr>
        <p:spPr>
          <a:xfrm>
            <a:off x="360000" y="4022007"/>
            <a:ext cx="468903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BE" sz="24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Professional </a:t>
            </a:r>
            <a:r>
              <a:rPr lang="fr-BE" sz="240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Experience</a:t>
            </a:r>
            <a:endParaRPr lang="en-US" sz="2400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2A6D1A-A84E-4BAF-B35F-D819C0F4BF61}"/>
              </a:ext>
            </a:extLst>
          </p:cNvPr>
          <p:cNvSpPr txBox="1"/>
          <p:nvPr userDrawn="1"/>
        </p:nvSpPr>
        <p:spPr>
          <a:xfrm>
            <a:off x="6277197" y="1731621"/>
            <a:ext cx="555479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BE" sz="240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Selected</a:t>
            </a:r>
            <a:r>
              <a:rPr lang="fr-BE" sz="24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Relevant </a:t>
            </a:r>
            <a:r>
              <a:rPr lang="fr-BE" sz="240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Projects</a:t>
            </a:r>
            <a:endParaRPr lang="en-US" sz="2400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43EF02F-2A2C-4C1B-9B98-B7F342D3ACFF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588168" y="1006502"/>
            <a:ext cx="10243828" cy="433744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Function Title</a:t>
            </a:r>
          </a:p>
        </p:txBody>
      </p:sp>
    </p:spTree>
    <p:extLst>
      <p:ext uri="{BB962C8B-B14F-4D97-AF65-F5344CB8AC3E}">
        <p14:creationId xmlns:p14="http://schemas.microsoft.com/office/powerpoint/2010/main" val="20559496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738A59E-BAB7-4C4A-BF93-3DA28831BD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51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338B2-6DFB-44CE-B81F-41B15C741234}"/>
              </a:ext>
            </a:extLst>
          </p:cNvPr>
          <p:cNvSpPr txBox="1"/>
          <p:nvPr userDrawn="1"/>
        </p:nvSpPr>
        <p:spPr>
          <a:xfrm>
            <a:off x="360000" y="2401630"/>
            <a:ext cx="6688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7200" b="1" kern="1200" cap="all" baseline="0" dirty="0">
                <a:solidFill>
                  <a:srgbClr val="C4C4C4"/>
                </a:solidFill>
                <a:latin typeface="+mn-lt"/>
                <a:ea typeface="+mn-ea"/>
                <a:cs typeface="+mn-cs"/>
              </a:rPr>
              <a:t>QUESTIONS?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700CF3-430F-4316-A165-71EC91CF6E22}"/>
              </a:ext>
            </a:extLst>
          </p:cNvPr>
          <p:cNvSpPr txBox="1"/>
          <p:nvPr userDrawn="1"/>
        </p:nvSpPr>
        <p:spPr>
          <a:xfrm>
            <a:off x="360000" y="2019271"/>
            <a:ext cx="7579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kern="1200" dirty="0">
                <a:solidFill>
                  <a:srgbClr val="DF6036"/>
                </a:solidFill>
                <a:latin typeface="+mn-lt"/>
                <a:ea typeface="+mn-ea"/>
                <a:cs typeface="+mn-cs"/>
              </a:rPr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29202633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ev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C979-67F9-4278-85D0-2DB608A2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4203540"/>
            <a:ext cx="5554800" cy="2007497"/>
          </a:xfrm>
        </p:spPr>
        <p:txBody>
          <a:bodyPr wrap="square" numCol="1" spcCol="36000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9E945A1-AB5F-4EAB-8481-60DD31516D4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77199" y="4191570"/>
            <a:ext cx="5554800" cy="1985393"/>
          </a:xfrm>
        </p:spPr>
        <p:txBody>
          <a:bodyPr wrap="square" numCol="1" spc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D93728F-534C-43E6-9251-297F5923557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8604" y="3162093"/>
            <a:ext cx="5051553" cy="456651"/>
          </a:xfrm>
        </p:spPr>
        <p:txBody>
          <a:bodyPr anchor="t">
            <a:normAutofit/>
          </a:bodyPr>
          <a:lstStyle>
            <a:lvl1pPr marL="0" indent="0">
              <a:buNone/>
              <a:defRPr lang="en-US" sz="28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event date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7E9AC2ED-BFE1-4F80-A9F2-D135CB28331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55358" y="1832019"/>
            <a:ext cx="5554800" cy="1296000"/>
          </a:xfrm>
        </p:spPr>
        <p:txBody>
          <a:bodyPr wrap="square" anchor="b">
            <a:noAutofit/>
          </a:bodyPr>
          <a:lstStyle>
            <a:lvl1pPr marL="0" indent="0">
              <a:lnSpc>
                <a:spcPts val="5000"/>
              </a:lnSpc>
              <a:buNone/>
              <a:defRPr lang="en-US" sz="5400" kern="1200" cap="all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EVENT NAME 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89CB27-4308-4A13-B12B-BADCC4E5C3A8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277199" y="1832019"/>
            <a:ext cx="5554800" cy="1296000"/>
          </a:xfrm>
        </p:spPr>
        <p:txBody>
          <a:bodyPr wrap="square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ts val="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5400" kern="1200" cap="all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EDIT EVENT 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00ED8F-7EA3-4A55-8726-ACECB09BC39E}"/>
              </a:ext>
            </a:extLst>
          </p:cNvPr>
          <p:cNvSpPr txBox="1"/>
          <p:nvPr userDrawn="1"/>
        </p:nvSpPr>
        <p:spPr>
          <a:xfrm>
            <a:off x="360000" y="365125"/>
            <a:ext cx="6688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7200" b="1" kern="1200" cap="all" baseline="0" dirty="0">
                <a:solidFill>
                  <a:srgbClr val="C4C4C4"/>
                </a:solidFill>
                <a:latin typeface="+mn-lt"/>
                <a:ea typeface="+mn-ea"/>
                <a:cs typeface="+mn-cs"/>
              </a:rPr>
              <a:t>NEXT EVENT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B83F1EA-911E-4BFE-A760-E0DCDE7EFBC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8604" y="3649228"/>
            <a:ext cx="5051553" cy="456651"/>
          </a:xfrm>
        </p:spPr>
        <p:txBody>
          <a:bodyPr anchor="t">
            <a:normAutofit/>
          </a:bodyPr>
          <a:lstStyle>
            <a:lvl1pPr marL="0" indent="0">
              <a:buNone/>
              <a:defRPr lang="en-US" sz="28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event location styles</a:t>
            </a:r>
          </a:p>
        </p:txBody>
      </p:sp>
      <p:pic>
        <p:nvPicPr>
          <p:cNvPr id="14" name="Graphic 13" descr="Marker">
            <a:extLst>
              <a:ext uri="{FF2B5EF4-FFF2-40B4-BE49-F238E27FC236}">
                <a16:creationId xmlns:a16="http://schemas.microsoft.com/office/drawing/2014/main" id="{C08840F7-EC24-46A9-8D79-15E11D0864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689" y="3607806"/>
            <a:ext cx="588962" cy="588962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F71E958-510D-4749-A163-5589BF7549C6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794623" y="3156895"/>
            <a:ext cx="5037375" cy="456651"/>
          </a:xfrm>
        </p:spPr>
        <p:txBody>
          <a:bodyPr anchor="t">
            <a:normAutofit/>
          </a:bodyPr>
          <a:lstStyle>
            <a:lvl1pPr marL="0" indent="0">
              <a:buNone/>
              <a:defRPr lang="en-US" sz="28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event date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7F5682D-AB42-4918-AC06-68956C6215C9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794624" y="3644030"/>
            <a:ext cx="5037374" cy="456651"/>
          </a:xfrm>
        </p:spPr>
        <p:txBody>
          <a:bodyPr anchor="t">
            <a:normAutofit/>
          </a:bodyPr>
          <a:lstStyle>
            <a:lvl1pPr marL="0" indent="0">
              <a:buNone/>
              <a:defRPr lang="en-US" sz="28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event location styles</a:t>
            </a:r>
          </a:p>
        </p:txBody>
      </p:sp>
      <p:pic>
        <p:nvPicPr>
          <p:cNvPr id="17" name="Graphic 16" descr="Marker">
            <a:extLst>
              <a:ext uri="{FF2B5EF4-FFF2-40B4-BE49-F238E27FC236}">
                <a16:creationId xmlns:a16="http://schemas.microsoft.com/office/drawing/2014/main" id="{FC3FDAEF-554D-4B92-B6BB-13B01A8FE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2577" y="3602608"/>
            <a:ext cx="588962" cy="588962"/>
          </a:xfrm>
          <a:prstGeom prst="rect">
            <a:avLst/>
          </a:prstGeom>
        </p:spPr>
      </p:pic>
      <p:pic>
        <p:nvPicPr>
          <p:cNvPr id="4" name="Graphic 3" descr="Flip calendar">
            <a:extLst>
              <a:ext uri="{FF2B5EF4-FFF2-40B4-BE49-F238E27FC236}">
                <a16:creationId xmlns:a16="http://schemas.microsoft.com/office/drawing/2014/main" id="{1E911961-1CEF-40C6-8C2F-AD31817B78A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3472" y="3135776"/>
            <a:ext cx="475133" cy="475133"/>
          </a:xfrm>
          <a:prstGeom prst="rect">
            <a:avLst/>
          </a:prstGeom>
        </p:spPr>
      </p:pic>
      <p:pic>
        <p:nvPicPr>
          <p:cNvPr id="18" name="Graphic 17" descr="Flip calendar">
            <a:extLst>
              <a:ext uri="{FF2B5EF4-FFF2-40B4-BE49-F238E27FC236}">
                <a16:creationId xmlns:a16="http://schemas.microsoft.com/office/drawing/2014/main" id="{E571B749-BEDC-492E-B729-9EB71892C0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9491" y="3135776"/>
            <a:ext cx="475133" cy="47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0972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nd1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4144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Livre" charset="0"/>
            </a:endParaRPr>
          </a:p>
        </p:txBody>
      </p:sp>
      <p:sp>
        <p:nvSpPr>
          <p:cNvPr id="19" name="Shape 1206"/>
          <p:cNvSpPr/>
          <p:nvPr userDrawn="1"/>
        </p:nvSpPr>
        <p:spPr>
          <a:xfrm>
            <a:off x="0" y="6646441"/>
            <a:ext cx="12192000" cy="225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defRPr sz="1000">
                <a:latin typeface="CooperHewitt-Light"/>
                <a:ea typeface="CooperHewitt-Light"/>
                <a:cs typeface="CooperHewitt-Light"/>
                <a:sym typeface="CooperHewitt-Light"/>
              </a:defRPr>
            </a:lvl1pPr>
          </a:lstStyle>
          <a:p>
            <a:pPr algn="ctr"/>
            <a:r>
              <a:rPr lang="en-US" sz="800" noProof="0">
                <a:solidFill>
                  <a:schemeClr val="bg1"/>
                </a:solidFill>
                <a:latin typeface="Avenir Book"/>
              </a:rPr>
              <a:t>Copyright 2019 © - All rights reserved -</a:t>
            </a:r>
            <a:r>
              <a:rPr lang="en-US" sz="800" baseline="0" noProof="0">
                <a:solidFill>
                  <a:schemeClr val="bg1"/>
                </a:solidFill>
                <a:latin typeface="Avenir Book"/>
              </a:rPr>
              <a:t> Confidential</a:t>
            </a:r>
            <a:endParaRPr lang="en-US" sz="800" noProof="0">
              <a:solidFill>
                <a:schemeClr val="bg1"/>
              </a:solidFill>
              <a:latin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7867487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C13104E-355E-4B21-856A-D24F576658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49" y="572852"/>
            <a:ext cx="2880436" cy="2765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7AD6F0-9A6C-4846-8610-84E6FE578EA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60" y="572852"/>
            <a:ext cx="2880436" cy="276522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854DA01D-DAD5-4A84-A098-7BC40B3D7759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2485903" y="4612782"/>
            <a:ext cx="1855901" cy="1571301"/>
          </a:xfrm>
        </p:spPr>
        <p:txBody>
          <a:bodyPr wrap="square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b="1" kern="1200" cap="all" baseline="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dirty="0"/>
              <a:t>EDIT logo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652B50BF-C6CB-49D8-B047-734F849C48E9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334963" y="4612782"/>
            <a:ext cx="1855901" cy="1571301"/>
          </a:xfrm>
        </p:spPr>
        <p:txBody>
          <a:bodyPr wrap="square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b="1" kern="1200" cap="all" baseline="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dirty="0"/>
              <a:t>EDIT logo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D8B037E-353E-45E2-9D4F-D0EB2DB6D9C9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4636843" y="4612782"/>
            <a:ext cx="1855901" cy="1571301"/>
          </a:xfrm>
        </p:spPr>
        <p:txBody>
          <a:bodyPr wrap="square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b="1" kern="1200" cap="all" baseline="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dirty="0"/>
              <a:t>EDIT logo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7BAC76FF-FF2B-4C1D-A137-6E456DE9F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083" y="1216067"/>
            <a:ext cx="5203444" cy="2080648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A768359D-BCD1-48A4-88C6-8FA7FC84C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963" y="3329033"/>
            <a:ext cx="5199564" cy="81823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0233D020-F0D8-482E-90C1-14563C443FAA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333792" y="4163988"/>
            <a:ext cx="5199564" cy="386901"/>
          </a:xfr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buNone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dirty="0"/>
              <a:t>Click to edit Master date style</a:t>
            </a:r>
          </a:p>
        </p:txBody>
      </p:sp>
    </p:spTree>
    <p:extLst>
      <p:ext uri="{BB962C8B-B14F-4D97-AF65-F5344CB8AC3E}">
        <p14:creationId xmlns:p14="http://schemas.microsoft.com/office/powerpoint/2010/main" val="9418648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1 person (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338B2-6DFB-44CE-B81F-41B15C741234}"/>
              </a:ext>
            </a:extLst>
          </p:cNvPr>
          <p:cNvSpPr txBox="1"/>
          <p:nvPr userDrawn="1"/>
        </p:nvSpPr>
        <p:spPr>
          <a:xfrm>
            <a:off x="360000" y="2401630"/>
            <a:ext cx="6688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7200" b="1" kern="1200" cap="all" baseline="0" dirty="0">
                <a:solidFill>
                  <a:srgbClr val="C4C4C4"/>
                </a:solidFill>
                <a:latin typeface="+mn-lt"/>
                <a:ea typeface="+mn-ea"/>
                <a:cs typeface="+mn-cs"/>
              </a:rPr>
              <a:t>contact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922E824-7E53-4A22-A301-E5550485B5B6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845138" y="3359104"/>
            <a:ext cx="5425678" cy="604178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buNone/>
              <a:defRPr lang="en-US" sz="40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AD9AD65-E342-4A95-B23E-91A26690DA47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845138" y="4067559"/>
            <a:ext cx="5425678" cy="491873"/>
          </a:xfr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422CAFC-D4A8-4CC1-A745-C9E69A3250EC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4845138" y="4568459"/>
            <a:ext cx="5425678" cy="1042322"/>
          </a:xfr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7EDEE09D-03C1-45D1-AA3D-AC4EF44E9F0B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845138" y="912287"/>
            <a:ext cx="2195460" cy="21954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7806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1 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338B2-6DFB-44CE-B81F-41B15C741234}"/>
              </a:ext>
            </a:extLst>
          </p:cNvPr>
          <p:cNvSpPr txBox="1"/>
          <p:nvPr userDrawn="1"/>
        </p:nvSpPr>
        <p:spPr>
          <a:xfrm>
            <a:off x="360000" y="2401630"/>
            <a:ext cx="6688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7200" b="1" kern="1200" cap="all" baseline="0" dirty="0">
                <a:solidFill>
                  <a:srgbClr val="C4C4C4"/>
                </a:solidFill>
                <a:latin typeface="+mn-lt"/>
                <a:ea typeface="+mn-ea"/>
                <a:cs typeface="+mn-cs"/>
              </a:rPr>
              <a:t>contact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922E824-7E53-4A22-A301-E5550485B5B6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845138" y="2824822"/>
            <a:ext cx="5425678" cy="604178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buNone/>
              <a:defRPr lang="en-US" sz="40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AD9AD65-E342-4A95-B23E-91A26690DA47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845138" y="3533277"/>
            <a:ext cx="5425678" cy="491873"/>
          </a:xfr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422CAFC-D4A8-4CC1-A745-C9E69A3250EC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4845138" y="4034177"/>
            <a:ext cx="5425678" cy="1042322"/>
          </a:xfr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</p:spTree>
    <p:extLst>
      <p:ext uri="{BB962C8B-B14F-4D97-AF65-F5344CB8AC3E}">
        <p14:creationId xmlns:p14="http://schemas.microsoft.com/office/powerpoint/2010/main" val="15691673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2 persons (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4BFE682-3ED6-4D45-B367-6803F872E78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406322" y="1565454"/>
            <a:ext cx="2195460" cy="21954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D197640-C32F-408D-98B7-A4238170D4D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406322" y="3959081"/>
            <a:ext cx="5425678" cy="604178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buNone/>
              <a:defRPr lang="en-US" sz="40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1CA84C6-6F0D-4AB9-8F05-08F940A0576F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6406322" y="4667536"/>
            <a:ext cx="5425678" cy="313932"/>
          </a:xfrm>
        </p:spPr>
        <p:txBody>
          <a:bodyPr anchor="t">
            <a:spAutoFit/>
          </a:bodyPr>
          <a:lstStyle>
            <a:lvl1pPr marL="0" indent="0" algn="l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FCC9AF2-34A4-4E64-A9C5-C4D698C76F80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6406322" y="4981468"/>
            <a:ext cx="5425678" cy="735897"/>
          </a:xfr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E8447-B1F5-4A01-9C5D-055964DB85DA}"/>
              </a:ext>
            </a:extLst>
          </p:cNvPr>
          <p:cNvSpPr txBox="1"/>
          <p:nvPr userDrawn="1"/>
        </p:nvSpPr>
        <p:spPr>
          <a:xfrm>
            <a:off x="360000" y="365125"/>
            <a:ext cx="6688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7200" b="1" kern="1200" cap="all" baseline="0" dirty="0">
                <a:solidFill>
                  <a:srgbClr val="C4C4C4"/>
                </a:solidFill>
                <a:latin typeface="+mn-lt"/>
                <a:ea typeface="+mn-ea"/>
                <a:cs typeface="+mn-cs"/>
              </a:rPr>
              <a:t>contact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F01F7982-6998-4860-9C4A-719469A61D9A}"/>
              </a:ext>
            </a:extLst>
          </p:cNvPr>
          <p:cNvSpPr>
            <a:spLocks noGrp="1"/>
          </p:cNvSpPr>
          <p:nvPr>
            <p:ph type="pic" idx="29" hasCustomPrompt="1"/>
          </p:nvPr>
        </p:nvSpPr>
        <p:spPr>
          <a:xfrm>
            <a:off x="3590218" y="1565454"/>
            <a:ext cx="2195460" cy="21954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FD838C5-A1E1-430D-84DA-2CDBB4894C9E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60000" y="3959081"/>
            <a:ext cx="5425678" cy="604178"/>
          </a:xfrm>
        </p:spPr>
        <p:txBody>
          <a:bodyPr anchor="b">
            <a:noAutofit/>
          </a:bodyPr>
          <a:lstStyle>
            <a:lvl1pPr marL="0" indent="0" algn="r" defTabSz="914400" rtl="0" eaLnBrk="1" latinLnBrk="0" hangingPunct="1">
              <a:lnSpc>
                <a:spcPts val="2500"/>
              </a:lnSpc>
              <a:buNone/>
              <a:defRPr lang="en-US" sz="40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B22F337-FA3A-46C5-8BA2-BDC704E02E50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360000" y="4667536"/>
            <a:ext cx="5425678" cy="313932"/>
          </a:xfrm>
        </p:spPr>
        <p:txBody>
          <a:bodyPr anchor="t">
            <a:spAutoFit/>
          </a:bodyPr>
          <a:lstStyle>
            <a:lvl1pPr marL="0" indent="0" algn="r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5CBC1D9-277A-4ED9-BD7D-74D8A58DC453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360000" y="4981468"/>
            <a:ext cx="5425678" cy="735897"/>
          </a:xfrm>
        </p:spPr>
        <p:txBody>
          <a:bodyPr anchor="t">
            <a:normAutofit/>
          </a:bodyPr>
          <a:lstStyle>
            <a:lvl1pPr marL="0" indent="0" algn="r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</p:spTree>
    <p:extLst>
      <p:ext uri="{BB962C8B-B14F-4D97-AF65-F5344CB8AC3E}">
        <p14:creationId xmlns:p14="http://schemas.microsoft.com/office/powerpoint/2010/main" val="33579567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2 pers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D197640-C32F-408D-98B7-A4238170D4D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406322" y="2652898"/>
            <a:ext cx="5425678" cy="604178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buNone/>
              <a:defRPr lang="en-US" sz="40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1CA84C6-6F0D-4AB9-8F05-08F940A0576F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6406322" y="3361353"/>
            <a:ext cx="5425678" cy="313932"/>
          </a:xfrm>
        </p:spPr>
        <p:txBody>
          <a:bodyPr anchor="t">
            <a:spAutoFit/>
          </a:bodyPr>
          <a:lstStyle>
            <a:lvl1pPr marL="0" indent="0" algn="l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FCC9AF2-34A4-4E64-A9C5-C4D698C76F80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6406322" y="3702868"/>
            <a:ext cx="5425678" cy="735897"/>
          </a:xfr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E8447-B1F5-4A01-9C5D-055964DB85DA}"/>
              </a:ext>
            </a:extLst>
          </p:cNvPr>
          <p:cNvSpPr txBox="1"/>
          <p:nvPr userDrawn="1"/>
        </p:nvSpPr>
        <p:spPr>
          <a:xfrm>
            <a:off x="360000" y="365125"/>
            <a:ext cx="6688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7200" b="1" kern="1200" cap="all" baseline="0" dirty="0">
                <a:solidFill>
                  <a:srgbClr val="C4C4C4"/>
                </a:solidFill>
                <a:latin typeface="+mn-lt"/>
                <a:ea typeface="+mn-ea"/>
                <a:cs typeface="+mn-cs"/>
              </a:rPr>
              <a:t>contact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FD838C5-A1E1-430D-84DA-2CDBB4894C9E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60000" y="2652898"/>
            <a:ext cx="5425678" cy="604178"/>
          </a:xfrm>
        </p:spPr>
        <p:txBody>
          <a:bodyPr anchor="b">
            <a:noAutofit/>
          </a:bodyPr>
          <a:lstStyle>
            <a:lvl1pPr marL="0" indent="0" algn="r" defTabSz="914400" rtl="0" eaLnBrk="1" latinLnBrk="0" hangingPunct="1">
              <a:lnSpc>
                <a:spcPts val="2500"/>
              </a:lnSpc>
              <a:buNone/>
              <a:defRPr lang="en-US" sz="40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B22F337-FA3A-46C5-8BA2-BDC704E02E50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360000" y="3361353"/>
            <a:ext cx="5425678" cy="313932"/>
          </a:xfrm>
        </p:spPr>
        <p:txBody>
          <a:bodyPr anchor="t">
            <a:spAutoFit/>
          </a:bodyPr>
          <a:lstStyle>
            <a:lvl1pPr marL="0" indent="0" algn="r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5CBC1D9-277A-4ED9-BD7D-74D8A58DC453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360000" y="3702868"/>
            <a:ext cx="5425678" cy="735897"/>
          </a:xfrm>
        </p:spPr>
        <p:txBody>
          <a:bodyPr anchor="t">
            <a:normAutofit/>
          </a:bodyPr>
          <a:lstStyle>
            <a:lvl1pPr marL="0" indent="0" algn="r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</p:spTree>
    <p:extLst>
      <p:ext uri="{BB962C8B-B14F-4D97-AF65-F5344CB8AC3E}">
        <p14:creationId xmlns:p14="http://schemas.microsoft.com/office/powerpoint/2010/main" val="1617818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3 persons (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4BFE682-3ED6-4D45-B367-6803F872E78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878958" y="1565454"/>
            <a:ext cx="2195460" cy="21954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D197640-C32F-408D-98B7-A4238170D4D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368798" y="3962400"/>
            <a:ext cx="3463201" cy="910688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ts val="2500"/>
              </a:lnSpc>
              <a:buNone/>
              <a:defRPr lang="en-US" sz="28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1CA84C6-6F0D-4AB9-8F05-08F940A0576F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368798" y="4914289"/>
            <a:ext cx="3463201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FCC9AF2-34A4-4E64-A9C5-C4D698C76F80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368798" y="5269422"/>
            <a:ext cx="3463201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E8447-B1F5-4A01-9C5D-055964DB85DA}"/>
              </a:ext>
            </a:extLst>
          </p:cNvPr>
          <p:cNvSpPr txBox="1"/>
          <p:nvPr userDrawn="1"/>
        </p:nvSpPr>
        <p:spPr>
          <a:xfrm>
            <a:off x="360000" y="365125"/>
            <a:ext cx="6688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7200" b="1" kern="1200" cap="all" baseline="0" dirty="0">
                <a:solidFill>
                  <a:srgbClr val="C4C4C4"/>
                </a:solidFill>
                <a:latin typeface="+mn-lt"/>
                <a:ea typeface="+mn-ea"/>
                <a:cs typeface="+mn-cs"/>
              </a:rPr>
              <a:t>contact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F01F7982-6998-4860-9C4A-719469A61D9A}"/>
              </a:ext>
            </a:extLst>
          </p:cNvPr>
          <p:cNvSpPr>
            <a:spLocks noGrp="1"/>
          </p:cNvSpPr>
          <p:nvPr>
            <p:ph type="pic" idx="29" hasCustomPrompt="1"/>
          </p:nvPr>
        </p:nvSpPr>
        <p:spPr>
          <a:xfrm>
            <a:off x="1000739" y="1565454"/>
            <a:ext cx="2195460" cy="21954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FD838C5-A1E1-430D-84DA-2CDBB4894C9E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60000" y="3962400"/>
            <a:ext cx="3476939" cy="910688"/>
          </a:xfrm>
        </p:spPr>
        <p:txBody>
          <a:bodyPr anchor="b">
            <a:noAutofit/>
          </a:bodyPr>
          <a:lstStyle>
            <a:lvl1pPr marL="0" marR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Edit name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B22F337-FA3A-46C5-8BA2-BDC704E02E50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360000" y="4914289"/>
            <a:ext cx="3476939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5CBC1D9-277A-4ED9-BD7D-74D8A58DC453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360000" y="5269422"/>
            <a:ext cx="3476939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3867D26-C2D4-4FAE-BB22-78EE96670A76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4373217" y="3962400"/>
            <a:ext cx="3463201" cy="910688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ts val="2500"/>
              </a:lnSpc>
              <a:buNone/>
              <a:defRPr lang="en-US" sz="28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655F40BF-26AD-4724-BA31-5FA62A3ABFA1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4373217" y="4914289"/>
            <a:ext cx="3463201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33AFE5A-3450-4796-9734-1831A34B757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4373217" y="5269422"/>
            <a:ext cx="3463201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E6865A8B-AAF0-4284-B6C7-135B654D3E97}"/>
              </a:ext>
            </a:extLst>
          </p:cNvPr>
          <p:cNvSpPr>
            <a:spLocks noGrp="1"/>
          </p:cNvSpPr>
          <p:nvPr>
            <p:ph type="pic" idx="36" hasCustomPrompt="1"/>
          </p:nvPr>
        </p:nvSpPr>
        <p:spPr>
          <a:xfrm>
            <a:off x="9002668" y="1565454"/>
            <a:ext cx="2195460" cy="21954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18177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3 pers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E8447-B1F5-4A01-9C5D-055964DB85DA}"/>
              </a:ext>
            </a:extLst>
          </p:cNvPr>
          <p:cNvSpPr txBox="1"/>
          <p:nvPr userDrawn="1"/>
        </p:nvSpPr>
        <p:spPr>
          <a:xfrm>
            <a:off x="360000" y="365125"/>
            <a:ext cx="6688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7200" b="1" kern="1200" cap="all" baseline="0" dirty="0">
                <a:solidFill>
                  <a:srgbClr val="C4C4C4"/>
                </a:solidFill>
                <a:latin typeface="+mn-lt"/>
                <a:ea typeface="+mn-ea"/>
                <a:cs typeface="+mn-cs"/>
              </a:rPr>
              <a:t>contact</a:t>
            </a:r>
            <a:endParaRPr lang="en-US" dirty="0"/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7B58EE59-4D24-47CB-BDE4-2FF8DA06CFD9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368798" y="2679031"/>
            <a:ext cx="3463201" cy="910688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ts val="2500"/>
              </a:lnSpc>
              <a:buNone/>
              <a:defRPr lang="en-US" sz="28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65446FA-FA56-40E4-AD74-A9F1618AD7E6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368798" y="3630920"/>
            <a:ext cx="3463201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8D6746FE-91DB-424D-9666-32F7BB9ACF0F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368798" y="3986053"/>
            <a:ext cx="3463201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A2A4B333-8BED-4B24-B637-30E44082DFB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60000" y="2679031"/>
            <a:ext cx="3476939" cy="910688"/>
          </a:xfrm>
        </p:spPr>
        <p:txBody>
          <a:bodyPr anchor="b">
            <a:noAutofit/>
          </a:bodyPr>
          <a:lstStyle>
            <a:lvl1pPr marL="0" marR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Edit name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150971A6-9522-42A7-A048-AF1DC395ED8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360000" y="3630920"/>
            <a:ext cx="3476939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F64CBA4D-0211-42B0-97D8-52DE8FF42847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360000" y="3986053"/>
            <a:ext cx="3476939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FEA02292-C050-4765-B6B1-9760AB126422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4373217" y="2679031"/>
            <a:ext cx="3463201" cy="910688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ts val="2500"/>
              </a:lnSpc>
              <a:buNone/>
              <a:defRPr lang="en-US" sz="28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5DAB03DE-9E81-41CF-84CA-8DE203EAF061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4373217" y="3630920"/>
            <a:ext cx="3463201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A0D26790-C1ED-4B3E-8A96-E5F8A30B2830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4373217" y="3986053"/>
            <a:ext cx="3463201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</p:spTree>
    <p:extLst>
      <p:ext uri="{BB962C8B-B14F-4D97-AF65-F5344CB8AC3E}">
        <p14:creationId xmlns:p14="http://schemas.microsoft.com/office/powerpoint/2010/main" val="12272651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4 persons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D197640-C32F-408D-98B7-A4238170D4D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239999" y="3867346"/>
            <a:ext cx="2592000" cy="820023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ts val="2500"/>
              </a:lnSpc>
              <a:buNone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1CA84C6-6F0D-4AB9-8F05-08F940A0576F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239999" y="4687370"/>
            <a:ext cx="2592000" cy="596150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FCC9AF2-34A4-4E64-A9C5-C4D698C76F80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239999" y="5292546"/>
            <a:ext cx="2592000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5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E8447-B1F5-4A01-9C5D-055964DB85DA}"/>
              </a:ext>
            </a:extLst>
          </p:cNvPr>
          <p:cNvSpPr txBox="1"/>
          <p:nvPr userDrawn="1"/>
        </p:nvSpPr>
        <p:spPr>
          <a:xfrm>
            <a:off x="360000" y="365125"/>
            <a:ext cx="6688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7200" b="1" kern="1200" cap="all" baseline="0" dirty="0">
                <a:solidFill>
                  <a:srgbClr val="C4C4C4"/>
                </a:solidFill>
                <a:latin typeface="+mn-lt"/>
                <a:ea typeface="+mn-ea"/>
                <a:cs typeface="+mn-cs"/>
              </a:rPr>
              <a:t>contact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FD838C5-A1E1-430D-84DA-2CDBB4894C9E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59999" y="3867346"/>
            <a:ext cx="2592000" cy="820023"/>
          </a:xfrm>
        </p:spPr>
        <p:txBody>
          <a:bodyPr anchor="b">
            <a:noAutofit/>
          </a:bodyPr>
          <a:lstStyle>
            <a:lvl1pPr marL="0" marR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Edit name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B22F337-FA3A-46C5-8BA2-BDC704E02E50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359999" y="4687370"/>
            <a:ext cx="2592000" cy="596150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5CBC1D9-277A-4ED9-BD7D-74D8A58DC453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359999" y="5292546"/>
            <a:ext cx="2592000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5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3867D26-C2D4-4FAE-BB22-78EE96670A76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3339049" y="3867346"/>
            <a:ext cx="2592000" cy="820023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ts val="2500"/>
              </a:lnSpc>
              <a:buNone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655F40BF-26AD-4724-BA31-5FA62A3ABFA1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339049" y="4687370"/>
            <a:ext cx="2592000" cy="596150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33AFE5A-3450-4796-9734-1831A34B757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3319999" y="5292546"/>
            <a:ext cx="2592000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5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F09BA15-C0A8-493B-9519-BF632F8B3874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6289524" y="3867346"/>
            <a:ext cx="2592000" cy="820023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ts val="2500"/>
              </a:lnSpc>
              <a:buNone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539E447-DDE7-497F-BCC7-5AF59CA385BB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6289524" y="4687370"/>
            <a:ext cx="2592000" cy="596150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A95AFA1-9973-4E4D-BD89-3D3687C78A33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6279999" y="5292546"/>
            <a:ext cx="2592000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5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02EF6C53-C5DD-48C8-ABBB-DB7D52B42D6B}"/>
              </a:ext>
            </a:extLst>
          </p:cNvPr>
          <p:cNvSpPr>
            <a:spLocks noGrp="1"/>
          </p:cNvSpPr>
          <p:nvPr>
            <p:ph type="pic" idx="29" hasCustomPrompt="1"/>
          </p:nvPr>
        </p:nvSpPr>
        <p:spPr>
          <a:xfrm>
            <a:off x="558269" y="1565454"/>
            <a:ext cx="2195460" cy="21954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BA763D20-DCAA-4A8A-8AD2-C6559FDD831C}"/>
              </a:ext>
            </a:extLst>
          </p:cNvPr>
          <p:cNvSpPr>
            <a:spLocks noGrp="1"/>
          </p:cNvSpPr>
          <p:nvPr>
            <p:ph type="pic" idx="39" hasCustomPrompt="1"/>
          </p:nvPr>
        </p:nvSpPr>
        <p:spPr>
          <a:xfrm>
            <a:off x="3537319" y="1565454"/>
            <a:ext cx="2195460" cy="21954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83311EEE-4713-4F97-A49F-924BC26F66BB}"/>
              </a:ext>
            </a:extLst>
          </p:cNvPr>
          <p:cNvSpPr>
            <a:spLocks noGrp="1"/>
          </p:cNvSpPr>
          <p:nvPr>
            <p:ph type="pic" idx="40" hasCustomPrompt="1"/>
          </p:nvPr>
        </p:nvSpPr>
        <p:spPr>
          <a:xfrm>
            <a:off x="6516369" y="1565454"/>
            <a:ext cx="2195460" cy="21954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D556FF02-7418-4CB6-AD90-54B6605CD475}"/>
              </a:ext>
            </a:extLst>
          </p:cNvPr>
          <p:cNvSpPr>
            <a:spLocks noGrp="1"/>
          </p:cNvSpPr>
          <p:nvPr>
            <p:ph type="pic" idx="41" hasCustomPrompt="1"/>
          </p:nvPr>
        </p:nvSpPr>
        <p:spPr>
          <a:xfrm>
            <a:off x="9438269" y="1565454"/>
            <a:ext cx="2195460" cy="21954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38853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4 pers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D197640-C32F-408D-98B7-A4238170D4D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239999" y="2456121"/>
            <a:ext cx="2592000" cy="820023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ts val="2500"/>
              </a:lnSpc>
              <a:buNone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1CA84C6-6F0D-4AB9-8F05-08F940A0576F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239999" y="3276145"/>
            <a:ext cx="2592000" cy="596150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FCC9AF2-34A4-4E64-A9C5-C4D698C76F80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239999" y="3881321"/>
            <a:ext cx="2592000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5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E8447-B1F5-4A01-9C5D-055964DB85DA}"/>
              </a:ext>
            </a:extLst>
          </p:cNvPr>
          <p:cNvSpPr txBox="1"/>
          <p:nvPr userDrawn="1"/>
        </p:nvSpPr>
        <p:spPr>
          <a:xfrm>
            <a:off x="360000" y="365125"/>
            <a:ext cx="6688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7200" b="1" kern="1200" cap="all" baseline="0" dirty="0">
                <a:solidFill>
                  <a:srgbClr val="C4C4C4"/>
                </a:solidFill>
                <a:latin typeface="+mn-lt"/>
                <a:ea typeface="+mn-ea"/>
                <a:cs typeface="+mn-cs"/>
              </a:rPr>
              <a:t>contact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FD838C5-A1E1-430D-84DA-2CDBB4894C9E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59999" y="2456121"/>
            <a:ext cx="2592000" cy="820023"/>
          </a:xfrm>
        </p:spPr>
        <p:txBody>
          <a:bodyPr anchor="b">
            <a:noAutofit/>
          </a:bodyPr>
          <a:lstStyle>
            <a:lvl1pPr marL="0" marR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Edit name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B22F337-FA3A-46C5-8BA2-BDC704E02E50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359999" y="3276145"/>
            <a:ext cx="2592000" cy="596150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5CBC1D9-277A-4ED9-BD7D-74D8A58DC453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359999" y="3881321"/>
            <a:ext cx="2592000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5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3867D26-C2D4-4FAE-BB22-78EE96670A76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3339049" y="2456121"/>
            <a:ext cx="2592000" cy="820023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ts val="2500"/>
              </a:lnSpc>
              <a:buNone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655F40BF-26AD-4724-BA31-5FA62A3ABFA1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339049" y="3276145"/>
            <a:ext cx="2592000" cy="596150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33AFE5A-3450-4796-9734-1831A34B757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3319999" y="3881321"/>
            <a:ext cx="2592000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5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F09BA15-C0A8-493B-9519-BF632F8B3874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6289524" y="2456121"/>
            <a:ext cx="2592000" cy="820023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ts val="2500"/>
              </a:lnSpc>
              <a:buNone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539E447-DDE7-497F-BCC7-5AF59CA385BB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6289524" y="3276145"/>
            <a:ext cx="2592000" cy="596150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A95AFA1-9973-4E4D-BD89-3D3687C78A33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6279999" y="3881321"/>
            <a:ext cx="2592000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5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</p:spTree>
    <p:extLst>
      <p:ext uri="{BB962C8B-B14F-4D97-AF65-F5344CB8AC3E}">
        <p14:creationId xmlns:p14="http://schemas.microsoft.com/office/powerpoint/2010/main" val="3002077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5 pers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E8447-B1F5-4A01-9C5D-055964DB85DA}"/>
              </a:ext>
            </a:extLst>
          </p:cNvPr>
          <p:cNvSpPr txBox="1"/>
          <p:nvPr userDrawn="1"/>
        </p:nvSpPr>
        <p:spPr>
          <a:xfrm>
            <a:off x="360000" y="365125"/>
            <a:ext cx="6688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7200" b="1" kern="1200" cap="all" baseline="0" dirty="0">
                <a:solidFill>
                  <a:srgbClr val="C4C4C4"/>
                </a:solidFill>
                <a:latin typeface="+mn-lt"/>
                <a:ea typeface="+mn-ea"/>
                <a:cs typeface="+mn-cs"/>
              </a:rPr>
              <a:t>contact</a:t>
            </a:r>
            <a:endParaRPr lang="en-US" dirty="0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5D417E22-C3B4-4030-B26A-5C3F8D5199DF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368798" y="1941256"/>
            <a:ext cx="3463201" cy="414024"/>
          </a:xfrm>
        </p:spPr>
        <p:txBody>
          <a:bodyPr anchor="b">
            <a:spAutoFit/>
          </a:bodyPr>
          <a:lstStyle>
            <a:lvl1pPr marL="0" indent="0" algn="ctr" defTabSz="914400" rtl="0" eaLnBrk="1" latinLnBrk="0" hangingPunct="1">
              <a:lnSpc>
                <a:spcPts val="2500"/>
              </a:lnSpc>
              <a:buNone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D7180D2C-535D-44FB-9128-E16D8AB68823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368798" y="2355280"/>
            <a:ext cx="3463201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235C7470-3D69-41BC-82AF-F64FA5F29C32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368798" y="2669212"/>
            <a:ext cx="3463201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7690CC20-E620-47A6-9F52-DF8C7D01A300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60000" y="1941256"/>
            <a:ext cx="3476939" cy="414024"/>
          </a:xfrm>
        </p:spPr>
        <p:txBody>
          <a:bodyPr anchor="b">
            <a:spAutoFit/>
          </a:bodyPr>
          <a:lstStyle>
            <a:lvl1pPr marL="0" marR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Edit name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5C176B42-4EEC-44F4-A49C-85BB23CA401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360000" y="2355280"/>
            <a:ext cx="3476939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677B80EE-033D-4579-85BE-DD1E0C679D8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360000" y="2669212"/>
            <a:ext cx="3476939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14CFE07A-4E27-4B55-BA4D-697A01BA9F1E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4373217" y="1941256"/>
            <a:ext cx="3463201" cy="414024"/>
          </a:xfrm>
        </p:spPr>
        <p:txBody>
          <a:bodyPr anchor="b">
            <a:spAutoFit/>
          </a:bodyPr>
          <a:lstStyle>
            <a:lvl1pPr marL="0" indent="0" algn="ctr" defTabSz="914400" rtl="0" eaLnBrk="1" latinLnBrk="0" hangingPunct="1">
              <a:lnSpc>
                <a:spcPts val="2500"/>
              </a:lnSpc>
              <a:buNone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57294AC4-3E91-4F7B-92F5-B0A79FC4D72D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4373217" y="2355280"/>
            <a:ext cx="3463201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50DE224B-EB20-4867-A285-8FF37A0C65B8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4373217" y="2669212"/>
            <a:ext cx="3463201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1220B80A-5AE2-47A6-AF97-FC5D27427CDA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8368798" y="4010848"/>
            <a:ext cx="3463201" cy="414024"/>
          </a:xfrm>
        </p:spPr>
        <p:txBody>
          <a:bodyPr anchor="b">
            <a:spAutoFit/>
          </a:bodyPr>
          <a:lstStyle>
            <a:lvl1pPr marL="0" indent="0" algn="ctr" defTabSz="914400" rtl="0" eaLnBrk="1" latinLnBrk="0" hangingPunct="1">
              <a:lnSpc>
                <a:spcPts val="2500"/>
              </a:lnSpc>
              <a:buNone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E7DE045D-E67F-46B3-BD44-16E1BAD29ED3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8368798" y="4424872"/>
            <a:ext cx="3463201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F82350EE-C3A7-4F45-BCF2-E1AAE59BBFF4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8368798" y="4738804"/>
            <a:ext cx="3463201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11D04C71-DFC9-47C5-9898-363225EDC2CA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360000" y="4010848"/>
            <a:ext cx="3476939" cy="414024"/>
          </a:xfrm>
        </p:spPr>
        <p:txBody>
          <a:bodyPr anchor="b">
            <a:spAutoFit/>
          </a:bodyPr>
          <a:lstStyle>
            <a:lvl1pPr marL="0" marR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Edit name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BCCD2C50-EAA9-496C-B954-8FB6515E000C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360000" y="4424872"/>
            <a:ext cx="3476939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075FC163-BE72-4E29-A4C1-D025A5A80F52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360000" y="4738804"/>
            <a:ext cx="3476939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</p:spTree>
    <p:extLst>
      <p:ext uri="{BB962C8B-B14F-4D97-AF65-F5344CB8AC3E}">
        <p14:creationId xmlns:p14="http://schemas.microsoft.com/office/powerpoint/2010/main" val="41569696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6 pers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E8447-B1F5-4A01-9C5D-055964DB85DA}"/>
              </a:ext>
            </a:extLst>
          </p:cNvPr>
          <p:cNvSpPr txBox="1"/>
          <p:nvPr userDrawn="1"/>
        </p:nvSpPr>
        <p:spPr>
          <a:xfrm>
            <a:off x="360000" y="365125"/>
            <a:ext cx="6688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7200" b="1" kern="1200" cap="all" baseline="0" dirty="0">
                <a:solidFill>
                  <a:srgbClr val="C4C4C4"/>
                </a:solidFill>
                <a:latin typeface="+mn-lt"/>
                <a:ea typeface="+mn-ea"/>
                <a:cs typeface="+mn-cs"/>
              </a:rPr>
              <a:t>contact</a:t>
            </a:r>
            <a:endParaRPr lang="en-US" dirty="0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5D417E22-C3B4-4030-B26A-5C3F8D5199DF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368798" y="1941256"/>
            <a:ext cx="3463201" cy="414024"/>
          </a:xfrm>
        </p:spPr>
        <p:txBody>
          <a:bodyPr anchor="b">
            <a:spAutoFit/>
          </a:bodyPr>
          <a:lstStyle>
            <a:lvl1pPr marL="0" indent="0" algn="ctr" defTabSz="914400" rtl="0" eaLnBrk="1" latinLnBrk="0" hangingPunct="1">
              <a:lnSpc>
                <a:spcPts val="2500"/>
              </a:lnSpc>
              <a:buNone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D7180D2C-535D-44FB-9128-E16D8AB68823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368798" y="2355280"/>
            <a:ext cx="3463201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235C7470-3D69-41BC-82AF-F64FA5F29C32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368798" y="2669212"/>
            <a:ext cx="3463201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7690CC20-E620-47A6-9F52-DF8C7D01A300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60000" y="1941256"/>
            <a:ext cx="3476939" cy="414024"/>
          </a:xfrm>
        </p:spPr>
        <p:txBody>
          <a:bodyPr anchor="b">
            <a:spAutoFit/>
          </a:bodyPr>
          <a:lstStyle>
            <a:lvl1pPr marL="0" marR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Edit name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5C176B42-4EEC-44F4-A49C-85BB23CA401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360000" y="2355280"/>
            <a:ext cx="3476939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677B80EE-033D-4579-85BE-DD1E0C679D8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360000" y="2669212"/>
            <a:ext cx="3476939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14CFE07A-4E27-4B55-BA4D-697A01BA9F1E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4373217" y="1941256"/>
            <a:ext cx="3463201" cy="414024"/>
          </a:xfrm>
        </p:spPr>
        <p:txBody>
          <a:bodyPr anchor="b">
            <a:spAutoFit/>
          </a:bodyPr>
          <a:lstStyle>
            <a:lvl1pPr marL="0" indent="0" algn="ctr" defTabSz="914400" rtl="0" eaLnBrk="1" latinLnBrk="0" hangingPunct="1">
              <a:lnSpc>
                <a:spcPts val="2500"/>
              </a:lnSpc>
              <a:buNone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57294AC4-3E91-4F7B-92F5-B0A79FC4D72D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4373217" y="2355280"/>
            <a:ext cx="3463201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50DE224B-EB20-4867-A285-8FF37A0C65B8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4373217" y="2669212"/>
            <a:ext cx="3463201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1220B80A-5AE2-47A6-AF97-FC5D27427CDA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8368798" y="4010848"/>
            <a:ext cx="3463201" cy="414024"/>
          </a:xfrm>
        </p:spPr>
        <p:txBody>
          <a:bodyPr anchor="b">
            <a:spAutoFit/>
          </a:bodyPr>
          <a:lstStyle>
            <a:lvl1pPr marL="0" indent="0" algn="ctr" defTabSz="914400" rtl="0" eaLnBrk="1" latinLnBrk="0" hangingPunct="1">
              <a:lnSpc>
                <a:spcPts val="2500"/>
              </a:lnSpc>
              <a:buNone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E7DE045D-E67F-46B3-BD44-16E1BAD29ED3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8368798" y="4424872"/>
            <a:ext cx="3463201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F82350EE-C3A7-4F45-BCF2-E1AAE59BBFF4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8368798" y="4738804"/>
            <a:ext cx="3463201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11D04C71-DFC9-47C5-9898-363225EDC2CA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360000" y="4010848"/>
            <a:ext cx="3476939" cy="414024"/>
          </a:xfrm>
        </p:spPr>
        <p:txBody>
          <a:bodyPr anchor="b">
            <a:spAutoFit/>
          </a:bodyPr>
          <a:lstStyle>
            <a:lvl1pPr marL="0" marR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Edit name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BCCD2C50-EAA9-496C-B954-8FB6515E000C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360000" y="4424872"/>
            <a:ext cx="3476939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075FC163-BE72-4E29-A4C1-D025A5A80F52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360000" y="4738804"/>
            <a:ext cx="3476939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BAC60FD-63F2-407D-A00C-14207981E6FC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4373217" y="4010848"/>
            <a:ext cx="3476939" cy="414024"/>
          </a:xfrm>
        </p:spPr>
        <p:txBody>
          <a:bodyPr anchor="b">
            <a:spAutoFit/>
          </a:bodyPr>
          <a:lstStyle>
            <a:lvl1pPr marL="0" marR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Edit name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D9D5439-44F0-413D-AFA4-A1A4E430DCD3}"/>
              </a:ext>
            </a:extLst>
          </p:cNvPr>
          <p:cNvSpPr>
            <a:spLocks noGrp="1"/>
          </p:cNvSpPr>
          <p:nvPr>
            <p:ph type="body" idx="53" hasCustomPrompt="1"/>
          </p:nvPr>
        </p:nvSpPr>
        <p:spPr>
          <a:xfrm>
            <a:off x="4373217" y="4424872"/>
            <a:ext cx="3476939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FE1B207-4B66-40BF-A304-CDE58940DECD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4373217" y="4738804"/>
            <a:ext cx="3476939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</p:spTree>
    <p:extLst>
      <p:ext uri="{BB962C8B-B14F-4D97-AF65-F5344CB8AC3E}">
        <p14:creationId xmlns:p14="http://schemas.microsoft.com/office/powerpoint/2010/main" val="6639528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whit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000ED8F-7EA3-4A55-8726-ACECB09BC39E}"/>
              </a:ext>
            </a:extLst>
          </p:cNvPr>
          <p:cNvSpPr txBox="1"/>
          <p:nvPr userDrawn="1"/>
        </p:nvSpPr>
        <p:spPr>
          <a:xfrm>
            <a:off x="360000" y="365125"/>
            <a:ext cx="6688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72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AGENDA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329FEFA-D3F4-4F6B-A6A7-2AEC265FF4FE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838200" y="1825625"/>
            <a:ext cx="47555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indent="-514350">
              <a:buFont typeface="+mj-lt"/>
              <a:buAutoNum type="arabicPeriod"/>
              <a:defRPr sz="2000">
                <a:solidFill>
                  <a:schemeClr val="bg1"/>
                </a:solidFill>
              </a:defRPr>
            </a:lvl1pPr>
            <a:lvl2pPr marL="914400" indent="-457200">
              <a:buFont typeface="+mj-lt"/>
              <a:buAutoNum type="arabicPeriod"/>
              <a:defRPr sz="2000">
                <a:solidFill>
                  <a:schemeClr val="bg1"/>
                </a:solidFill>
              </a:defRPr>
            </a:lvl2pPr>
            <a:lvl3pPr marL="1371600" indent="-457200">
              <a:buFont typeface="+mj-lt"/>
              <a:buAutoNum type="arabicPeriod"/>
              <a:defRPr sz="2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Edit Master text styles	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1B1790-08C7-4134-97FE-468AA92C022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57" r="35900" b="35477"/>
          <a:stretch>
            <a:fillRect/>
          </a:stretch>
        </p:blipFill>
        <p:spPr>
          <a:xfrm>
            <a:off x="7512926" y="2886395"/>
            <a:ext cx="2493534" cy="3358880"/>
          </a:xfrm>
          <a:custGeom>
            <a:avLst/>
            <a:gdLst/>
            <a:ahLst/>
            <a:cxnLst/>
            <a:rect l="l" t="t" r="r" b="b"/>
            <a:pathLst>
              <a:path w="4478796" h="6033099">
                <a:moveTo>
                  <a:pt x="1259578" y="0"/>
                </a:moveTo>
                <a:lnTo>
                  <a:pt x="1979659" y="0"/>
                </a:lnTo>
                <a:lnTo>
                  <a:pt x="1995227" y="5560"/>
                </a:lnTo>
                <a:cubicBezTo>
                  <a:pt x="2026233" y="21063"/>
                  <a:pt x="2045612" y="38891"/>
                  <a:pt x="2053363" y="59045"/>
                </a:cubicBezTo>
                <a:cubicBezTo>
                  <a:pt x="2061114" y="79199"/>
                  <a:pt x="2064990" y="101678"/>
                  <a:pt x="2064990" y="126483"/>
                </a:cubicBezTo>
                <a:lnTo>
                  <a:pt x="1892908" y="1489191"/>
                </a:lnTo>
                <a:lnTo>
                  <a:pt x="2934704" y="1489191"/>
                </a:lnTo>
                <a:lnTo>
                  <a:pt x="3092834" y="131134"/>
                </a:lnTo>
                <a:cubicBezTo>
                  <a:pt x="3095935" y="106329"/>
                  <a:pt x="3105237" y="83075"/>
                  <a:pt x="3120739" y="61371"/>
                </a:cubicBezTo>
                <a:cubicBezTo>
                  <a:pt x="3136242" y="39667"/>
                  <a:pt x="3161822" y="21063"/>
                  <a:pt x="3197479" y="5560"/>
                </a:cubicBezTo>
                <a:lnTo>
                  <a:pt x="3214795" y="0"/>
                </a:lnTo>
                <a:lnTo>
                  <a:pt x="3937679" y="0"/>
                </a:lnTo>
                <a:lnTo>
                  <a:pt x="3953247" y="5560"/>
                </a:lnTo>
                <a:cubicBezTo>
                  <a:pt x="3984253" y="21063"/>
                  <a:pt x="4003631" y="38891"/>
                  <a:pt x="4011383" y="59045"/>
                </a:cubicBezTo>
                <a:cubicBezTo>
                  <a:pt x="4019135" y="79199"/>
                  <a:pt x="4021459" y="101678"/>
                  <a:pt x="4018359" y="126483"/>
                </a:cubicBezTo>
                <a:lnTo>
                  <a:pt x="3855578" y="1489191"/>
                </a:lnTo>
                <a:lnTo>
                  <a:pt x="4302063" y="1489191"/>
                </a:lnTo>
                <a:cubicBezTo>
                  <a:pt x="4354773" y="1489191"/>
                  <a:pt x="4397405" y="1519421"/>
                  <a:pt x="4429962" y="1579883"/>
                </a:cubicBezTo>
                <a:cubicBezTo>
                  <a:pt x="4462518" y="1640344"/>
                  <a:pt x="4478796" y="1741888"/>
                  <a:pt x="4478796" y="1884515"/>
                </a:cubicBezTo>
                <a:cubicBezTo>
                  <a:pt x="4478796" y="1958929"/>
                  <a:pt x="4474145" y="2021716"/>
                  <a:pt x="4464843" y="2072876"/>
                </a:cubicBezTo>
                <a:cubicBezTo>
                  <a:pt x="4455541" y="2124036"/>
                  <a:pt x="4443139" y="2165118"/>
                  <a:pt x="4427637" y="2196124"/>
                </a:cubicBezTo>
                <a:cubicBezTo>
                  <a:pt x="4412133" y="2227130"/>
                  <a:pt x="4392755" y="2249609"/>
                  <a:pt x="4369501" y="2263562"/>
                </a:cubicBezTo>
                <a:cubicBezTo>
                  <a:pt x="4346246" y="2277515"/>
                  <a:pt x="4322217" y="2284491"/>
                  <a:pt x="4297412" y="2284491"/>
                </a:cubicBezTo>
                <a:lnTo>
                  <a:pt x="3767211" y="2284491"/>
                </a:lnTo>
                <a:lnTo>
                  <a:pt x="3609082" y="3609991"/>
                </a:lnTo>
                <a:lnTo>
                  <a:pt x="4064868" y="3609991"/>
                </a:lnTo>
                <a:cubicBezTo>
                  <a:pt x="4117577" y="3609991"/>
                  <a:pt x="4160211" y="3640222"/>
                  <a:pt x="4192767" y="3700684"/>
                </a:cubicBezTo>
                <a:cubicBezTo>
                  <a:pt x="4225323" y="3761145"/>
                  <a:pt x="4241601" y="3862689"/>
                  <a:pt x="4241601" y="4005316"/>
                </a:cubicBezTo>
                <a:cubicBezTo>
                  <a:pt x="4241601" y="4079730"/>
                  <a:pt x="4236951" y="4143292"/>
                  <a:pt x="4227649" y="4196002"/>
                </a:cubicBezTo>
                <a:cubicBezTo>
                  <a:pt x="4218347" y="4248712"/>
                  <a:pt x="4205945" y="4290570"/>
                  <a:pt x="4190441" y="4321576"/>
                </a:cubicBezTo>
                <a:cubicBezTo>
                  <a:pt x="4174939" y="4352582"/>
                  <a:pt x="4155560" y="4375061"/>
                  <a:pt x="4132305" y="4389014"/>
                </a:cubicBezTo>
                <a:cubicBezTo>
                  <a:pt x="4109051" y="4402966"/>
                  <a:pt x="4085021" y="4409943"/>
                  <a:pt x="4060217" y="4409943"/>
                </a:cubicBezTo>
                <a:lnTo>
                  <a:pt x="3506762" y="4409943"/>
                </a:lnTo>
                <a:lnTo>
                  <a:pt x="3334680" y="5865668"/>
                </a:lnTo>
                <a:cubicBezTo>
                  <a:pt x="3331579" y="5893573"/>
                  <a:pt x="3323053" y="5917602"/>
                  <a:pt x="3309100" y="5937756"/>
                </a:cubicBezTo>
                <a:cubicBezTo>
                  <a:pt x="3295147" y="5957910"/>
                  <a:pt x="3270343" y="5975738"/>
                  <a:pt x="3234686" y="5991241"/>
                </a:cubicBezTo>
                <a:cubicBezTo>
                  <a:pt x="3199029" y="6006745"/>
                  <a:pt x="3150970" y="6017597"/>
                  <a:pt x="3090509" y="6023798"/>
                </a:cubicBezTo>
                <a:cubicBezTo>
                  <a:pt x="3030047" y="6029999"/>
                  <a:pt x="2953308" y="6033099"/>
                  <a:pt x="2860290" y="6033099"/>
                </a:cubicBezTo>
                <a:cubicBezTo>
                  <a:pt x="2761072" y="6033099"/>
                  <a:pt x="2681231" y="6029999"/>
                  <a:pt x="2620770" y="6023798"/>
                </a:cubicBezTo>
                <a:cubicBezTo>
                  <a:pt x="2560309" y="6017597"/>
                  <a:pt x="2514575" y="6006745"/>
                  <a:pt x="2483569" y="5991241"/>
                </a:cubicBezTo>
                <a:cubicBezTo>
                  <a:pt x="2452563" y="5975738"/>
                  <a:pt x="2431634" y="5957910"/>
                  <a:pt x="2420782" y="5937756"/>
                </a:cubicBezTo>
                <a:cubicBezTo>
                  <a:pt x="2409930" y="5917602"/>
                  <a:pt x="2406054" y="5893573"/>
                  <a:pt x="2409155" y="5865668"/>
                </a:cubicBezTo>
                <a:lnTo>
                  <a:pt x="2585888" y="4409943"/>
                </a:lnTo>
                <a:lnTo>
                  <a:pt x="1544092" y="4409943"/>
                </a:lnTo>
                <a:lnTo>
                  <a:pt x="1372009" y="5865668"/>
                </a:lnTo>
                <a:cubicBezTo>
                  <a:pt x="1368909" y="5890473"/>
                  <a:pt x="1360382" y="5913727"/>
                  <a:pt x="1346429" y="5935431"/>
                </a:cubicBezTo>
                <a:cubicBezTo>
                  <a:pt x="1332477" y="5957135"/>
                  <a:pt x="1308447" y="5975738"/>
                  <a:pt x="1274341" y="5991241"/>
                </a:cubicBezTo>
                <a:cubicBezTo>
                  <a:pt x="1240234" y="6006745"/>
                  <a:pt x="1192950" y="6017597"/>
                  <a:pt x="1132489" y="6023798"/>
                </a:cubicBezTo>
                <a:cubicBezTo>
                  <a:pt x="1072027" y="6029999"/>
                  <a:pt x="992187" y="6033099"/>
                  <a:pt x="892969" y="6033099"/>
                </a:cubicBezTo>
                <a:cubicBezTo>
                  <a:pt x="796850" y="6033099"/>
                  <a:pt x="719336" y="6029999"/>
                  <a:pt x="660425" y="6023798"/>
                </a:cubicBezTo>
                <a:cubicBezTo>
                  <a:pt x="601514" y="6017597"/>
                  <a:pt x="555780" y="6006745"/>
                  <a:pt x="523224" y="5991241"/>
                </a:cubicBezTo>
                <a:cubicBezTo>
                  <a:pt x="490668" y="5975738"/>
                  <a:pt x="468963" y="5957910"/>
                  <a:pt x="458111" y="5937756"/>
                </a:cubicBezTo>
                <a:cubicBezTo>
                  <a:pt x="447259" y="5917602"/>
                  <a:pt x="444934" y="5893573"/>
                  <a:pt x="451135" y="5865668"/>
                </a:cubicBezTo>
                <a:lnTo>
                  <a:pt x="618567" y="4409943"/>
                </a:lnTo>
                <a:lnTo>
                  <a:pt x="176733" y="4409943"/>
                </a:lnTo>
                <a:cubicBezTo>
                  <a:pt x="124023" y="4409943"/>
                  <a:pt x="81390" y="4380487"/>
                  <a:pt x="48834" y="4321576"/>
                </a:cubicBezTo>
                <a:cubicBezTo>
                  <a:pt x="16278" y="4262665"/>
                  <a:pt x="0" y="4160346"/>
                  <a:pt x="0" y="4014618"/>
                </a:cubicBezTo>
                <a:cubicBezTo>
                  <a:pt x="0" y="3940204"/>
                  <a:pt x="4651" y="3876642"/>
                  <a:pt x="13953" y="3823932"/>
                </a:cubicBezTo>
                <a:cubicBezTo>
                  <a:pt x="23254" y="3771222"/>
                  <a:pt x="35657" y="3729364"/>
                  <a:pt x="51160" y="3698358"/>
                </a:cubicBezTo>
                <a:cubicBezTo>
                  <a:pt x="66662" y="3667353"/>
                  <a:pt x="85266" y="3644873"/>
                  <a:pt x="106970" y="3630920"/>
                </a:cubicBezTo>
                <a:cubicBezTo>
                  <a:pt x="128674" y="3616968"/>
                  <a:pt x="153479" y="3609991"/>
                  <a:pt x="181384" y="3609991"/>
                </a:cubicBezTo>
                <a:lnTo>
                  <a:pt x="720886" y="3609991"/>
                </a:lnTo>
                <a:lnTo>
                  <a:pt x="879016" y="2284491"/>
                </a:lnTo>
                <a:lnTo>
                  <a:pt x="409277" y="2284491"/>
                </a:lnTo>
                <a:cubicBezTo>
                  <a:pt x="356567" y="2284491"/>
                  <a:pt x="313934" y="2255035"/>
                  <a:pt x="281378" y="2196124"/>
                </a:cubicBezTo>
                <a:cubicBezTo>
                  <a:pt x="248822" y="2137213"/>
                  <a:pt x="232544" y="2034894"/>
                  <a:pt x="232544" y="1889166"/>
                </a:cubicBezTo>
                <a:cubicBezTo>
                  <a:pt x="232544" y="1740338"/>
                  <a:pt x="249597" y="1636469"/>
                  <a:pt x="283704" y="1577557"/>
                </a:cubicBezTo>
                <a:cubicBezTo>
                  <a:pt x="317810" y="1518646"/>
                  <a:pt x="361218" y="1489191"/>
                  <a:pt x="413928" y="1489191"/>
                </a:cubicBezTo>
                <a:lnTo>
                  <a:pt x="972034" y="1489191"/>
                </a:lnTo>
                <a:lnTo>
                  <a:pt x="1139465" y="131134"/>
                </a:lnTo>
                <a:cubicBezTo>
                  <a:pt x="1139465" y="103229"/>
                  <a:pt x="1147217" y="79199"/>
                  <a:pt x="1162720" y="59045"/>
                </a:cubicBezTo>
                <a:cubicBezTo>
                  <a:pt x="1178223" y="38891"/>
                  <a:pt x="1204577" y="21063"/>
                  <a:pt x="1241785" y="5560"/>
                </a:cubicBezTo>
                <a:lnTo>
                  <a:pt x="1259578" y="0"/>
                </a:lnTo>
                <a:close/>
                <a:moveTo>
                  <a:pt x="1799890" y="2284491"/>
                </a:moveTo>
                <a:lnTo>
                  <a:pt x="1641760" y="3609991"/>
                </a:lnTo>
                <a:lnTo>
                  <a:pt x="2678906" y="3609991"/>
                </a:lnTo>
                <a:lnTo>
                  <a:pt x="2841687" y="2284491"/>
                </a:lnTo>
                <a:lnTo>
                  <a:pt x="1799890" y="2284491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B38752-FB6E-4438-AF8C-17190385F2CE}"/>
              </a:ext>
            </a:extLst>
          </p:cNvPr>
          <p:cNvSpPr/>
          <p:nvPr userDrawn="1"/>
        </p:nvSpPr>
        <p:spPr>
          <a:xfrm>
            <a:off x="10072561" y="2765342"/>
            <a:ext cx="1947989" cy="3600986"/>
          </a:xfrm>
          <a:prstGeom prst="rect">
            <a:avLst/>
          </a:prstGeom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marL="0" indent="0" algn="l">
              <a:buNone/>
            </a:pP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#IoT #Cognitive Automation #Blockchain #Big Data #Advanced Analytics #Data Driven Applications #Data Roadmap 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Assessment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#Data 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Governance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Assessment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#Data Intelligence 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Tooling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Reporting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&amp; 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Dashboarding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#Data 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Quality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Mgmt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Implementation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#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Knowledge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Mgmt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&amp; Collaboration Solution  #CRM 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Assessment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/ 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Implementation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#Campaign Management #Virtual Assistants &amp; 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Chatbot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#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Website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#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eCommerce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#Mobile Apps #Risk Transformation #Security 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Assessment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#IAM 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Assessment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2BA0D-A5AC-44C4-9328-2D1F91CD945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9A3E58-395B-4F31-AB3A-1CA8BEB430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460721"/>
            <a:ext cx="1617655" cy="15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9522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161A6-A7E9-44E3-95EC-78A0524CCE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5125"/>
            <a:ext cx="11472000" cy="2362032"/>
          </a:xfr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cap="all" baseline="0" dirty="0" smtClean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CHAPTER name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C979-67F9-4278-85D0-2DB608A2733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2727157"/>
            <a:ext cx="11472000" cy="3449805"/>
          </a:xfrm>
        </p:spPr>
        <p:txBody>
          <a:bodyPr wrap="square">
            <a:normAutofit/>
          </a:bodyPr>
          <a:lstStyle>
            <a:lvl1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dirty="0"/>
              <a:t>EDIT MASTER SUB-chapter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2242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161A6-A7E9-44E3-95EC-78A0524CC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5125"/>
            <a:ext cx="11472000" cy="14605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C979-67F9-4278-85D0-2DB608A2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2160000"/>
            <a:ext cx="11472000" cy="4020091"/>
          </a:xfrm>
        </p:spPr>
        <p:txBody>
          <a:bodyPr wrap="square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9782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C979-67F9-4278-85D0-2DB608A2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2160000"/>
            <a:ext cx="5554800" cy="3931021"/>
          </a:xfrm>
        </p:spPr>
        <p:txBody>
          <a:bodyPr wrap="square" numCol="1" spcCol="36000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9E945A1-AB5F-4EAB-8481-60DD31516D4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77199" y="2160000"/>
            <a:ext cx="5554800" cy="3984832"/>
          </a:xfrm>
        </p:spPr>
        <p:txBody>
          <a:bodyPr wrap="square" numCol="1" spc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0E8937-BC23-4169-AB9B-82E7ECB6A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5125"/>
            <a:ext cx="11472000" cy="14605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45337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+ 2 sub-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C979-67F9-4278-85D0-2DB608A2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3167373"/>
            <a:ext cx="5554800" cy="3009589"/>
          </a:xfrm>
        </p:spPr>
        <p:txBody>
          <a:bodyPr wrap="square" numCol="1" spcCol="36000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9E945A1-AB5F-4EAB-8481-60DD31516D4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77199" y="3167373"/>
            <a:ext cx="5554800" cy="3009589"/>
          </a:xfrm>
        </p:spPr>
        <p:txBody>
          <a:bodyPr wrap="square" numCol="1" spc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D93728F-534C-43E6-9251-297F5923557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55358" y="2160000"/>
            <a:ext cx="5554800" cy="1007373"/>
          </a:xfrm>
        </p:spPr>
        <p:txBody>
          <a:bodyPr anchor="t">
            <a:normAutofit/>
          </a:bodyPr>
          <a:lstStyle>
            <a:lvl1pPr marL="0" indent="0">
              <a:buNone/>
              <a:defRPr lang="en-US" sz="28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0488A70-E6FB-400F-9E4F-803D78D511F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77199" y="2160000"/>
            <a:ext cx="5554800" cy="1007373"/>
          </a:xfrm>
        </p:spPr>
        <p:txBody>
          <a:bodyPr anchor="t">
            <a:normAutofit/>
          </a:bodyPr>
          <a:lstStyle>
            <a:lvl1pPr marL="0" indent="0">
              <a:buNone/>
              <a:defRPr lang="en-US" sz="2800" kern="1200" dirty="0" smtClean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443D28B-B50E-4B4E-858F-B8BAC82A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5125"/>
            <a:ext cx="11472000" cy="14605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39361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+ big titles + sub-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C979-67F9-4278-85D0-2DB608A2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3170628"/>
            <a:ext cx="5554800" cy="3006335"/>
          </a:xfrm>
        </p:spPr>
        <p:txBody>
          <a:bodyPr wrap="square" numCol="1" spcCol="36000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9E945A1-AB5F-4EAB-8481-60DD31516D4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77199" y="3167374"/>
            <a:ext cx="5554800" cy="3009590"/>
          </a:xfrm>
        </p:spPr>
        <p:txBody>
          <a:bodyPr wrap="square" numCol="1" spc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D93728F-534C-43E6-9251-297F5923557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55358" y="2160000"/>
            <a:ext cx="5554800" cy="1007373"/>
          </a:xfrm>
        </p:spPr>
        <p:txBody>
          <a:bodyPr anchor="t">
            <a:normAutofit/>
          </a:bodyPr>
          <a:lstStyle>
            <a:lvl1pPr marL="0" indent="0">
              <a:buNone/>
              <a:defRPr lang="en-US" sz="28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0488A70-E6FB-400F-9E4F-803D78D511F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77199" y="2160000"/>
            <a:ext cx="5554800" cy="990822"/>
          </a:xfrm>
        </p:spPr>
        <p:txBody>
          <a:bodyPr anchor="t">
            <a:normAutofit/>
          </a:bodyPr>
          <a:lstStyle>
            <a:lvl1pPr marL="0" indent="0">
              <a:buNone/>
              <a:defRPr lang="en-US" sz="28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7E9AC2ED-BFE1-4F80-A9F2-D135CB28331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55358" y="365125"/>
            <a:ext cx="5554800" cy="1296000"/>
          </a:xfrm>
        </p:spPr>
        <p:txBody>
          <a:bodyPr anchor="b">
            <a:normAutofit/>
          </a:bodyPr>
          <a:lstStyle>
            <a:lvl1pPr marL="0" indent="0">
              <a:buNone/>
              <a:defRPr lang="en-US" sz="8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big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A9C411D-E02F-438E-92EC-F9B385C4C053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277199" y="365125"/>
            <a:ext cx="5554800" cy="1296000"/>
          </a:xfrm>
        </p:spPr>
        <p:txBody>
          <a:bodyPr anchor="b">
            <a:normAutofit/>
          </a:bodyPr>
          <a:lstStyle>
            <a:lvl1pPr marL="0" indent="0">
              <a:buNone/>
              <a:defRPr lang="en-US" sz="8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big title</a:t>
            </a:r>
          </a:p>
        </p:txBody>
      </p:sp>
    </p:spTree>
    <p:extLst>
      <p:ext uri="{BB962C8B-B14F-4D97-AF65-F5344CB8AC3E}">
        <p14:creationId xmlns:p14="http://schemas.microsoft.com/office/powerpoint/2010/main" val="1461081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C979-67F9-4278-85D0-2DB608A2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2160000"/>
            <a:ext cx="3463200" cy="4016962"/>
          </a:xfrm>
        </p:spPr>
        <p:txBody>
          <a:bodyPr wrap="square" numCol="1" spcCol="36000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9E945A1-AB5F-4EAB-8481-60DD31516D4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68799" y="2160001"/>
            <a:ext cx="3463200" cy="4016962"/>
          </a:xfrm>
        </p:spPr>
        <p:txBody>
          <a:bodyPr wrap="square" numCol="1" spc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30AA99C-BA8A-4334-B7E2-CBF080DB087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371269" y="2160001"/>
            <a:ext cx="3463200" cy="4016962"/>
          </a:xfrm>
        </p:spPr>
        <p:txBody>
          <a:bodyPr wrap="square" numCol="1" spcCol="36000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7B48CC0-42B2-49A5-99C9-07919BA1C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5125"/>
            <a:ext cx="11472000" cy="14605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30794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+ sub-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C979-67F9-4278-85D0-2DB608A2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3167373"/>
            <a:ext cx="3463200" cy="3009591"/>
          </a:xfrm>
        </p:spPr>
        <p:txBody>
          <a:bodyPr wrap="square" numCol="1" spcCol="36000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9E945A1-AB5F-4EAB-8481-60DD31516D4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68799" y="3167372"/>
            <a:ext cx="3463200" cy="3009591"/>
          </a:xfrm>
        </p:spPr>
        <p:txBody>
          <a:bodyPr wrap="square" numCol="1" spc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0488A70-E6FB-400F-9E4F-803D78D511F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368799" y="2160000"/>
            <a:ext cx="3463200" cy="1007373"/>
          </a:xfrm>
        </p:spPr>
        <p:txBody>
          <a:bodyPr anchor="t">
            <a:normAutofit/>
          </a:bodyPr>
          <a:lstStyle>
            <a:lvl1pPr marL="0" indent="0">
              <a:buNone/>
              <a:defRPr lang="en-US" sz="2800" kern="1200" dirty="0" smtClean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30AA99C-BA8A-4334-B7E2-CBF080DB087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371269" y="3167372"/>
            <a:ext cx="3463200" cy="3009591"/>
          </a:xfrm>
        </p:spPr>
        <p:txBody>
          <a:bodyPr wrap="square" numCol="1" spcCol="36000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894519E-3A31-4C04-9BC3-9D58BF79712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366626" y="2160000"/>
            <a:ext cx="3463200" cy="1007373"/>
          </a:xfrm>
        </p:spPr>
        <p:txBody>
          <a:bodyPr anchor="t">
            <a:normAutofit/>
          </a:bodyPr>
          <a:lstStyle>
            <a:lvl1pPr marL="0" indent="0">
              <a:buNone/>
              <a:defRPr lang="en-US" sz="28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AB232E1D-22BE-4B78-B427-230A2D6CF9CA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355358" y="2160000"/>
            <a:ext cx="3463200" cy="1007373"/>
          </a:xfrm>
        </p:spPr>
        <p:txBody>
          <a:bodyPr anchor="t">
            <a:normAutofit/>
          </a:bodyPr>
          <a:lstStyle>
            <a:lvl1pPr marL="0" indent="0">
              <a:buNone/>
              <a:defRPr lang="en-US" sz="28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5AE2672-7D20-4431-B911-F0AACABD1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5125"/>
            <a:ext cx="11472000" cy="14605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1567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(2 lines big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161A6-A7E9-44E3-95EC-78A0524CCE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5125"/>
            <a:ext cx="11472000" cy="2362032"/>
          </a:xfr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cap="all" baseline="0" dirty="0" smtClean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C979-67F9-4278-85D0-2DB608A2733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2727157"/>
            <a:ext cx="11472000" cy="3449805"/>
          </a:xfrm>
        </p:spPr>
        <p:txBody>
          <a:bodyPr wrap="square">
            <a:normAutofit/>
          </a:bodyPr>
          <a:lstStyle>
            <a:lvl1pPr marL="0" indent="0" algn="l" defTabSz="914400" rtl="0" eaLnBrk="1" latinLnBrk="0" hangingPunct="1">
              <a:lnSpc>
                <a:spcPts val="7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5053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(big title +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E3B3EFA-BEEA-48DB-92B4-1145FFC5E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3184359"/>
            <a:ext cx="11472000" cy="2992603"/>
          </a:xfrm>
        </p:spPr>
        <p:txBody>
          <a:bodyPr wrap="square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AA15BA2-DBD2-49BE-8DFA-BC0167E84F9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60000" y="336884"/>
            <a:ext cx="11472000" cy="2847475"/>
          </a:xfrm>
        </p:spPr>
        <p:txBody>
          <a:bodyPr wrap="square" anchor="b">
            <a:normAutofit/>
          </a:bodyPr>
          <a:lstStyle>
            <a:lvl1pPr marL="0" indent="0" algn="l" defTabSz="914400" rtl="0" eaLnBrk="1" latinLnBrk="0" hangingPunct="1">
              <a:lnSpc>
                <a:spcPts val="7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818871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 the left + pict. on th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C979-67F9-4278-85D0-2DB608A2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2149201"/>
            <a:ext cx="5554800" cy="4027762"/>
          </a:xfrm>
        </p:spPr>
        <p:txBody>
          <a:bodyPr wrap="square" numCol="1" spcCol="36000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D93728F-534C-43E6-9251-297F5923557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55358" y="365126"/>
            <a:ext cx="5554800" cy="1296000"/>
          </a:xfrm>
        </p:spPr>
        <p:txBody>
          <a:bodyPr anchor="b">
            <a:normAutofit/>
          </a:bodyPr>
          <a:lstStyle>
            <a:lvl1pPr marL="0" indent="0">
              <a:buNone/>
              <a:defRPr lang="en-US" sz="4000" kern="1200" dirty="0">
                <a:solidFill>
                  <a:srgbClr val="DF6036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5" name="Picture Placeholder 25">
            <a:extLst>
              <a:ext uri="{FF2B5EF4-FFF2-40B4-BE49-F238E27FC236}">
                <a16:creationId xmlns:a16="http://schemas.microsoft.com/office/drawing/2014/main" id="{FB50E6D9-E8DE-4EBD-BE37-01B67B6DADB8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6277201" y="0"/>
            <a:ext cx="5910155" cy="685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2163243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ld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12">
            <a:extLst>
              <a:ext uri="{FF2B5EF4-FFF2-40B4-BE49-F238E27FC236}">
                <a16:creationId xmlns:a16="http://schemas.microsoft.com/office/drawing/2014/main" id="{B6D355ED-79ED-454A-9150-60859C3438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" y="0"/>
            <a:ext cx="1219089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95E5B6-AAEB-4AA8-8D7E-204215A8AB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2671139"/>
            <a:ext cx="12190894" cy="2225107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9DD02E-C366-4815-99D0-1EEDD7954D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4932949"/>
            <a:ext cx="12190893" cy="966323"/>
          </a:xfrm>
        </p:spPr>
        <p:txBody>
          <a:bodyPr anchor="t">
            <a:normAutofit/>
          </a:bodyPr>
          <a:lstStyle>
            <a:lvl1pPr marL="0" indent="0" algn="ctr">
              <a:buNone/>
              <a:defRPr lang="en-US" sz="2800" kern="1200" cap="all" baseline="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75C0D66C-248A-413D-96BC-0539F31BD719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33875" y="5917940"/>
            <a:ext cx="3174792" cy="530700"/>
          </a:xfrm>
        </p:spPr>
        <p:txBody>
          <a:bodyPr anchor="t">
            <a:noAutofit/>
          </a:bodyPr>
          <a:lstStyle>
            <a:lvl1pPr marL="0" indent="0" algn="r" defTabSz="914400" rtl="0" eaLnBrk="1" latinLnBrk="0" hangingPunct="1">
              <a:lnSpc>
                <a:spcPts val="25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dirty="0"/>
              <a:t>Click to edit Master date style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6404A74-32DF-4C5C-BD0D-A8A71E8364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050" y="6143860"/>
            <a:ext cx="3174791" cy="30478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CA65DE1-F6C1-4CE9-AC67-46784967AC2C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2485903" y="281413"/>
            <a:ext cx="1855901" cy="1571301"/>
          </a:xfrm>
        </p:spPr>
        <p:txBody>
          <a:bodyPr wrap="square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b="1" kern="1200" cap="all" baseline="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dirty="0"/>
              <a:t>EDIT logo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FDA667E-BC21-468F-AB51-68CFB92E44D2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334963" y="281413"/>
            <a:ext cx="1855901" cy="1571301"/>
          </a:xfrm>
        </p:spPr>
        <p:txBody>
          <a:bodyPr wrap="square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b="1" kern="1200" cap="all" baseline="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dirty="0"/>
              <a:t>EDIT logo</a:t>
            </a:r>
          </a:p>
        </p:txBody>
      </p:sp>
    </p:spTree>
    <p:extLst>
      <p:ext uri="{BB962C8B-B14F-4D97-AF65-F5344CB8AC3E}">
        <p14:creationId xmlns:p14="http://schemas.microsoft.com/office/powerpoint/2010/main" val="30538776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. on the left + text on th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D93728F-534C-43E6-9251-297F5923557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75388" y="365126"/>
            <a:ext cx="5554800" cy="1296000"/>
          </a:xfrm>
        </p:spPr>
        <p:txBody>
          <a:bodyPr anchor="b">
            <a:normAutofit/>
          </a:bodyPr>
          <a:lstStyle>
            <a:lvl1pPr marL="0" indent="0">
              <a:buNone/>
              <a:defRPr lang="en-US" sz="4000" kern="1200" dirty="0">
                <a:solidFill>
                  <a:srgbClr val="DF6036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7CA84F3-2C23-450A-9640-3ABC14515E9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75388" y="2149201"/>
            <a:ext cx="5554800" cy="4027762"/>
          </a:xfrm>
        </p:spPr>
        <p:txBody>
          <a:bodyPr wrap="square" numCol="1" spcCol="36000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Picture Placeholder 25">
            <a:extLst>
              <a:ext uri="{FF2B5EF4-FFF2-40B4-BE49-F238E27FC236}">
                <a16:creationId xmlns:a16="http://schemas.microsoft.com/office/drawing/2014/main" id="{F1150983-2798-4D3A-9EB6-0018410423A8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0" y="0"/>
            <a:ext cx="5910155" cy="685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1207597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mall columns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C979-67F9-4278-85D0-2DB608A2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56" y="3773076"/>
            <a:ext cx="1562328" cy="2403887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D93728F-534C-43E6-9251-297F5923557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77029" y="2888036"/>
            <a:ext cx="1540655" cy="707501"/>
          </a:xfrm>
        </p:spPr>
        <p:txBody>
          <a:bodyPr wrap="square" anchor="t">
            <a:spAutoFit/>
          </a:bodyPr>
          <a:lstStyle>
            <a:lvl1pPr marL="0" indent="0">
              <a:buNone/>
              <a:defRPr lang="en-US" sz="16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F2F14AF-A326-457A-AD1F-28B6EB566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5125"/>
            <a:ext cx="11472000" cy="14605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Picture Placeholder 25">
            <a:extLst>
              <a:ext uri="{FF2B5EF4-FFF2-40B4-BE49-F238E27FC236}">
                <a16:creationId xmlns:a16="http://schemas.microsoft.com/office/drawing/2014/main" id="{D9A5DBB2-904B-4FCC-B4B6-31E2E8A232C3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377029" y="1834150"/>
            <a:ext cx="1540655" cy="1005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DE42973-64CA-4C45-92A7-04F7F4A99AEE}"/>
              </a:ext>
            </a:extLst>
          </p:cNvPr>
          <p:cNvSpPr>
            <a:spLocks noGrp="1"/>
          </p:cNvSpPr>
          <p:nvPr>
            <p:ph idx="29"/>
          </p:nvPr>
        </p:nvSpPr>
        <p:spPr>
          <a:xfrm>
            <a:off x="2333885" y="3773076"/>
            <a:ext cx="1562328" cy="2403887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DAE5FF4E-36AD-4DE2-94EA-4209E0B4012F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2355558" y="2888036"/>
            <a:ext cx="1540655" cy="707501"/>
          </a:xfrm>
        </p:spPr>
        <p:txBody>
          <a:bodyPr wrap="square" anchor="t">
            <a:spAutoFit/>
          </a:bodyPr>
          <a:lstStyle>
            <a:lvl1pPr marL="0" indent="0">
              <a:buNone/>
              <a:defRPr lang="en-US" sz="16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4E18042D-AE69-4910-AEAB-9F96DE745F43}"/>
              </a:ext>
            </a:extLst>
          </p:cNvPr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355558" y="1834150"/>
            <a:ext cx="1540655" cy="1005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2275439-5D28-4609-B1D5-3405AC53401E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334086" y="3773076"/>
            <a:ext cx="1562328" cy="2403887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748D01C5-0B06-4F59-8353-03F0F1EFCEC8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4355759" y="2888036"/>
            <a:ext cx="1540655" cy="707501"/>
          </a:xfrm>
        </p:spPr>
        <p:txBody>
          <a:bodyPr wrap="square" anchor="t">
            <a:spAutoFit/>
          </a:bodyPr>
          <a:lstStyle>
            <a:lvl1pPr marL="0" indent="0">
              <a:buNone/>
              <a:defRPr lang="en-US" sz="16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41" name="Picture Placeholder 25">
            <a:extLst>
              <a:ext uri="{FF2B5EF4-FFF2-40B4-BE49-F238E27FC236}">
                <a16:creationId xmlns:a16="http://schemas.microsoft.com/office/drawing/2014/main" id="{A1B1691A-1B30-4538-93B6-2BDB92DC348A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4355759" y="1834150"/>
            <a:ext cx="1540655" cy="1005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DB37080B-4360-431A-8C24-30721EF521A9}"/>
              </a:ext>
            </a:extLst>
          </p:cNvPr>
          <p:cNvSpPr>
            <a:spLocks noGrp="1"/>
          </p:cNvSpPr>
          <p:nvPr>
            <p:ph idx="35"/>
          </p:nvPr>
        </p:nvSpPr>
        <p:spPr>
          <a:xfrm>
            <a:off x="6290942" y="3773076"/>
            <a:ext cx="1562328" cy="2403887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14A6970F-33E4-4D19-8F5A-FD7FCFC80EC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6312615" y="2888036"/>
            <a:ext cx="1540655" cy="707501"/>
          </a:xfrm>
        </p:spPr>
        <p:txBody>
          <a:bodyPr wrap="square" anchor="t">
            <a:spAutoFit/>
          </a:bodyPr>
          <a:lstStyle>
            <a:lvl1pPr marL="0" indent="0">
              <a:buNone/>
              <a:defRPr lang="en-US" sz="16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48" name="Picture Placeholder 25">
            <a:extLst>
              <a:ext uri="{FF2B5EF4-FFF2-40B4-BE49-F238E27FC236}">
                <a16:creationId xmlns:a16="http://schemas.microsoft.com/office/drawing/2014/main" id="{F47A098F-98E6-4ED4-A903-3A1D1EE19B02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6312615" y="1834150"/>
            <a:ext cx="1540655" cy="1005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8577768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mall columns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3252089E-B380-45C5-8FD8-B2045352F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5125"/>
            <a:ext cx="11472000" cy="14605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A323B43-71B2-403B-9F66-5C5B8E4B5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56" y="3773076"/>
            <a:ext cx="1562328" cy="2403887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5F67B1F-0A0C-48D8-9865-52BBF37BC967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77029" y="2888036"/>
            <a:ext cx="1540655" cy="707501"/>
          </a:xfrm>
        </p:spPr>
        <p:txBody>
          <a:bodyPr wrap="square" anchor="t">
            <a:spAutoFit/>
          </a:bodyPr>
          <a:lstStyle>
            <a:lvl1pPr marL="0" indent="0">
              <a:buNone/>
              <a:defRPr lang="en-US" sz="16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FD947E1D-A048-4641-BB2F-22BA3283BD7D}"/>
              </a:ext>
            </a:extLst>
          </p:cNvPr>
          <p:cNvSpPr>
            <a:spLocks noGrp="1"/>
          </p:cNvSpPr>
          <p:nvPr>
            <p:ph idx="29"/>
          </p:nvPr>
        </p:nvSpPr>
        <p:spPr>
          <a:xfrm>
            <a:off x="2333885" y="3773076"/>
            <a:ext cx="1562328" cy="2403887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F44085E5-2373-44E4-A0EC-9F0DBE614B91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2355558" y="2888036"/>
            <a:ext cx="1540655" cy="707501"/>
          </a:xfrm>
        </p:spPr>
        <p:txBody>
          <a:bodyPr wrap="square" anchor="t">
            <a:spAutoFit/>
          </a:bodyPr>
          <a:lstStyle>
            <a:lvl1pPr marL="0" indent="0">
              <a:buNone/>
              <a:defRPr lang="en-US" sz="16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2D3A0D45-B563-451F-882A-BDCCE9B3E48A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334086" y="3773076"/>
            <a:ext cx="1562328" cy="2403887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F46F8F91-40C5-4674-9272-6CE23A4F2746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4355759" y="2888036"/>
            <a:ext cx="1540655" cy="707501"/>
          </a:xfrm>
        </p:spPr>
        <p:txBody>
          <a:bodyPr wrap="square" anchor="t">
            <a:spAutoFit/>
          </a:bodyPr>
          <a:lstStyle>
            <a:lvl1pPr marL="0" indent="0">
              <a:buNone/>
              <a:defRPr lang="en-US" sz="16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EE4ED39E-1E84-4101-BB37-D4FC4A1BE278}"/>
              </a:ext>
            </a:extLst>
          </p:cNvPr>
          <p:cNvSpPr>
            <a:spLocks noGrp="1"/>
          </p:cNvSpPr>
          <p:nvPr>
            <p:ph idx="35"/>
          </p:nvPr>
        </p:nvSpPr>
        <p:spPr>
          <a:xfrm>
            <a:off x="6290942" y="3773076"/>
            <a:ext cx="1562328" cy="2403887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3F37BC1B-8A91-4150-A4BB-0F0DA0D53B19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6312615" y="2888036"/>
            <a:ext cx="1540655" cy="707501"/>
          </a:xfrm>
        </p:spPr>
        <p:txBody>
          <a:bodyPr wrap="square" anchor="t">
            <a:spAutoFit/>
          </a:bodyPr>
          <a:lstStyle>
            <a:lvl1pPr marL="0" indent="0">
              <a:buNone/>
              <a:defRPr lang="en-US" sz="16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9F69A3C9-96A3-46F6-B3B1-D67A5AF39935}"/>
              </a:ext>
            </a:extLst>
          </p:cNvPr>
          <p:cNvSpPr>
            <a:spLocks noGrp="1"/>
          </p:cNvSpPr>
          <p:nvPr>
            <p:ph idx="38"/>
          </p:nvPr>
        </p:nvSpPr>
        <p:spPr>
          <a:xfrm>
            <a:off x="8269470" y="3773076"/>
            <a:ext cx="1562328" cy="2403887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FD4B9584-1683-4B45-9C82-88846A1AF5B9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8291143" y="2888036"/>
            <a:ext cx="1540655" cy="707501"/>
          </a:xfrm>
        </p:spPr>
        <p:txBody>
          <a:bodyPr wrap="square" anchor="t">
            <a:spAutoFit/>
          </a:bodyPr>
          <a:lstStyle>
            <a:lvl1pPr marL="0" indent="0">
              <a:buNone/>
              <a:defRPr lang="en-US" sz="16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30" name="Picture Placeholder 25">
            <a:extLst>
              <a:ext uri="{FF2B5EF4-FFF2-40B4-BE49-F238E27FC236}">
                <a16:creationId xmlns:a16="http://schemas.microsoft.com/office/drawing/2014/main" id="{57E0F52A-23C9-4185-A3DB-630957EDE8AA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377029" y="1834150"/>
            <a:ext cx="1540655" cy="1005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2" name="Picture Placeholder 25">
            <a:extLst>
              <a:ext uri="{FF2B5EF4-FFF2-40B4-BE49-F238E27FC236}">
                <a16:creationId xmlns:a16="http://schemas.microsoft.com/office/drawing/2014/main" id="{6A55A13E-1C7D-4CED-8457-88956E1D9A32}"/>
              </a:ext>
            </a:extLst>
          </p:cNvPr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355558" y="1834150"/>
            <a:ext cx="1540655" cy="1005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3" name="Picture Placeholder 25">
            <a:extLst>
              <a:ext uri="{FF2B5EF4-FFF2-40B4-BE49-F238E27FC236}">
                <a16:creationId xmlns:a16="http://schemas.microsoft.com/office/drawing/2014/main" id="{73947215-D706-4FF2-A7CB-B4D2EC60EFE1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4355759" y="1834150"/>
            <a:ext cx="1540655" cy="1005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4" name="Picture Placeholder 25">
            <a:extLst>
              <a:ext uri="{FF2B5EF4-FFF2-40B4-BE49-F238E27FC236}">
                <a16:creationId xmlns:a16="http://schemas.microsoft.com/office/drawing/2014/main" id="{16A21F56-9675-403C-A30F-E348C4B514F6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6312615" y="1834150"/>
            <a:ext cx="1540655" cy="1005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Picture Placeholder 25">
            <a:extLst>
              <a:ext uri="{FF2B5EF4-FFF2-40B4-BE49-F238E27FC236}">
                <a16:creationId xmlns:a16="http://schemas.microsoft.com/office/drawing/2014/main" id="{A40E61AA-ECDE-460F-AB98-592F685BD310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8291143" y="1834150"/>
            <a:ext cx="1540655" cy="1005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363411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mall columns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5F90F9-72E1-4AEF-8D9C-BEF33EB9E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5125"/>
            <a:ext cx="11472000" cy="14605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49FA8A3-4575-4CAC-8220-0CFB267E5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56" y="3773076"/>
            <a:ext cx="1562328" cy="2403887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9570A71B-760E-4560-B01F-F10EFAD80C3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77029" y="2888036"/>
            <a:ext cx="1540655" cy="707501"/>
          </a:xfrm>
        </p:spPr>
        <p:txBody>
          <a:bodyPr wrap="square" anchor="t">
            <a:spAutoFit/>
          </a:bodyPr>
          <a:lstStyle>
            <a:lvl1pPr marL="0" indent="0">
              <a:buNone/>
              <a:defRPr lang="en-US" sz="16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49" name="Picture Placeholder 25">
            <a:extLst>
              <a:ext uri="{FF2B5EF4-FFF2-40B4-BE49-F238E27FC236}">
                <a16:creationId xmlns:a16="http://schemas.microsoft.com/office/drawing/2014/main" id="{9F927CA9-31E6-49B2-B45F-FFE8F9F2B9E9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377029" y="1834150"/>
            <a:ext cx="1540655" cy="1005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EBEFA3FC-7593-4A4D-A448-9E5B9329F4BB}"/>
              </a:ext>
            </a:extLst>
          </p:cNvPr>
          <p:cNvSpPr>
            <a:spLocks noGrp="1"/>
          </p:cNvSpPr>
          <p:nvPr>
            <p:ph idx="29"/>
          </p:nvPr>
        </p:nvSpPr>
        <p:spPr>
          <a:xfrm>
            <a:off x="2333885" y="3773076"/>
            <a:ext cx="1562328" cy="2403887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41A6A814-A1D6-40C4-A281-8060382F9C30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2355558" y="2888036"/>
            <a:ext cx="1540655" cy="707501"/>
          </a:xfrm>
        </p:spPr>
        <p:txBody>
          <a:bodyPr wrap="square" anchor="t">
            <a:spAutoFit/>
          </a:bodyPr>
          <a:lstStyle>
            <a:lvl1pPr marL="0" indent="0">
              <a:buNone/>
              <a:defRPr lang="en-US" sz="16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52" name="Picture Placeholder 25">
            <a:extLst>
              <a:ext uri="{FF2B5EF4-FFF2-40B4-BE49-F238E27FC236}">
                <a16:creationId xmlns:a16="http://schemas.microsoft.com/office/drawing/2014/main" id="{9F6C8E24-3019-4BA2-9E6A-BA4128861B2C}"/>
              </a:ext>
            </a:extLst>
          </p:cNvPr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355558" y="1834150"/>
            <a:ext cx="1540655" cy="1005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8BA89B74-6825-4CBD-9ECD-EC14F46C1806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334086" y="3773076"/>
            <a:ext cx="1562328" cy="2403887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F5BCAA92-FC03-4130-928F-72B29976AA25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4355759" y="2888036"/>
            <a:ext cx="1540655" cy="707501"/>
          </a:xfrm>
        </p:spPr>
        <p:txBody>
          <a:bodyPr wrap="square" anchor="t">
            <a:spAutoFit/>
          </a:bodyPr>
          <a:lstStyle>
            <a:lvl1pPr marL="0" indent="0">
              <a:buNone/>
              <a:defRPr lang="en-US" sz="16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55" name="Picture Placeholder 25">
            <a:extLst>
              <a:ext uri="{FF2B5EF4-FFF2-40B4-BE49-F238E27FC236}">
                <a16:creationId xmlns:a16="http://schemas.microsoft.com/office/drawing/2014/main" id="{3A9FD0AE-1A68-4DA6-A3DE-693F13611637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4355759" y="1834150"/>
            <a:ext cx="1540655" cy="1005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AF1CA11-B555-49C9-B039-47A2784D5522}"/>
              </a:ext>
            </a:extLst>
          </p:cNvPr>
          <p:cNvSpPr>
            <a:spLocks noGrp="1"/>
          </p:cNvSpPr>
          <p:nvPr>
            <p:ph idx="35"/>
          </p:nvPr>
        </p:nvSpPr>
        <p:spPr>
          <a:xfrm>
            <a:off x="6290942" y="3773076"/>
            <a:ext cx="1562328" cy="2403887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8A9D895F-50EA-480B-AB6A-8B3D58EBD2B2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6312615" y="2888036"/>
            <a:ext cx="1540655" cy="707501"/>
          </a:xfrm>
        </p:spPr>
        <p:txBody>
          <a:bodyPr wrap="square" anchor="t">
            <a:spAutoFit/>
          </a:bodyPr>
          <a:lstStyle>
            <a:lvl1pPr marL="0" indent="0">
              <a:buNone/>
              <a:defRPr lang="en-US" sz="16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58" name="Picture Placeholder 25">
            <a:extLst>
              <a:ext uri="{FF2B5EF4-FFF2-40B4-BE49-F238E27FC236}">
                <a16:creationId xmlns:a16="http://schemas.microsoft.com/office/drawing/2014/main" id="{61E8E8A6-C6C9-4B87-8B84-912881B7EF29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6312615" y="1834150"/>
            <a:ext cx="1540655" cy="1005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7E7197D8-9AA7-4A7D-806C-5CFD2E89449D}"/>
              </a:ext>
            </a:extLst>
          </p:cNvPr>
          <p:cNvSpPr>
            <a:spLocks noGrp="1"/>
          </p:cNvSpPr>
          <p:nvPr>
            <p:ph idx="38"/>
          </p:nvPr>
        </p:nvSpPr>
        <p:spPr>
          <a:xfrm>
            <a:off x="8269470" y="3773076"/>
            <a:ext cx="1562328" cy="2403887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B2045CDE-A9DB-4029-915B-C27C3D71ACDB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8291143" y="2888036"/>
            <a:ext cx="1540655" cy="707501"/>
          </a:xfrm>
        </p:spPr>
        <p:txBody>
          <a:bodyPr wrap="square" anchor="t">
            <a:spAutoFit/>
          </a:bodyPr>
          <a:lstStyle>
            <a:lvl1pPr marL="0" indent="0">
              <a:buNone/>
              <a:defRPr lang="en-US" sz="16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61" name="Picture Placeholder 25">
            <a:extLst>
              <a:ext uri="{FF2B5EF4-FFF2-40B4-BE49-F238E27FC236}">
                <a16:creationId xmlns:a16="http://schemas.microsoft.com/office/drawing/2014/main" id="{F459DAE7-98C0-4E11-B22D-26750CCEF8E2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8291143" y="1834150"/>
            <a:ext cx="1540655" cy="1005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2B0AD71C-4C0F-44B7-8017-8514A1C9FECE}"/>
              </a:ext>
            </a:extLst>
          </p:cNvPr>
          <p:cNvSpPr>
            <a:spLocks noGrp="1"/>
          </p:cNvSpPr>
          <p:nvPr>
            <p:ph idx="41"/>
          </p:nvPr>
        </p:nvSpPr>
        <p:spPr>
          <a:xfrm>
            <a:off x="10269672" y="3773076"/>
            <a:ext cx="1562328" cy="2403887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E61C3CD8-FB5E-46D2-93D0-40A88AE25C34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0291345" y="2888036"/>
            <a:ext cx="1540655" cy="707501"/>
          </a:xfrm>
        </p:spPr>
        <p:txBody>
          <a:bodyPr wrap="square" anchor="t">
            <a:spAutoFit/>
          </a:bodyPr>
          <a:lstStyle>
            <a:lvl1pPr marL="0" indent="0">
              <a:buNone/>
              <a:defRPr lang="en-US" sz="16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64" name="Picture Placeholder 25">
            <a:extLst>
              <a:ext uri="{FF2B5EF4-FFF2-40B4-BE49-F238E27FC236}">
                <a16:creationId xmlns:a16="http://schemas.microsoft.com/office/drawing/2014/main" id="{819FD7BC-515B-463F-AFE4-70FD7A101A00}"/>
              </a:ext>
            </a:extLst>
          </p:cNvPr>
          <p:cNvSpPr>
            <a:spLocks noGrp="1" noChangeAspect="1"/>
          </p:cNvSpPr>
          <p:nvPr>
            <p:ph type="pic" sz="quarter" idx="43" hasCustomPrompt="1"/>
          </p:nvPr>
        </p:nvSpPr>
        <p:spPr>
          <a:xfrm>
            <a:off x="10291345" y="1834150"/>
            <a:ext cx="1540655" cy="1005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4944503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 background + text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5">
            <a:extLst>
              <a:ext uri="{FF2B5EF4-FFF2-40B4-BE49-F238E27FC236}">
                <a16:creationId xmlns:a16="http://schemas.microsoft.com/office/drawing/2014/main" id="{3DDB4B98-7650-4761-BDFD-EAEA707D490B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Light background picture (dark blue font)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3161A6-A7E9-44E3-95EC-78A0524CC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962526"/>
            <a:ext cx="7793400" cy="1567649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C979-67F9-4278-85D0-2DB608A2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2667001"/>
            <a:ext cx="4688250" cy="3509962"/>
          </a:xfrm>
        </p:spPr>
        <p:txBody>
          <a:bodyPr wrap="square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4706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 background + text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5">
            <a:extLst>
              <a:ext uri="{FF2B5EF4-FFF2-40B4-BE49-F238E27FC236}">
                <a16:creationId xmlns:a16="http://schemas.microsoft.com/office/drawing/2014/main" id="{619CCD27-0ED9-426C-B381-F878DC194F59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Dark background picture (white font)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3161A6-A7E9-44E3-95EC-78A0524CC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962526"/>
            <a:ext cx="7793400" cy="1567649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C979-67F9-4278-85D0-2DB608A2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2667001"/>
            <a:ext cx="4688250" cy="3509962"/>
          </a:xfrm>
        </p:spPr>
        <p:txBody>
          <a:bodyPr wrap="square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16817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0D86969-C6B8-4557-8B6B-58D5E00C0CC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60000" y="954505"/>
            <a:ext cx="5243358" cy="5265542"/>
          </a:xfrm>
        </p:spPr>
        <p:txBody>
          <a:bodyPr wrap="square" anchor="t">
            <a:normAutofit/>
          </a:bodyPr>
          <a:lstStyle>
            <a:lvl1pPr marL="0" indent="0" algn="l" defTabSz="914400" rtl="0" eaLnBrk="1" latinLnBrk="0" hangingPunct="1">
              <a:lnSpc>
                <a:spcPts val="7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Picture Placeholder 25">
            <a:extLst>
              <a:ext uri="{FF2B5EF4-FFF2-40B4-BE49-F238E27FC236}">
                <a16:creationId xmlns:a16="http://schemas.microsoft.com/office/drawing/2014/main" id="{86118002-3F99-4C03-ADD6-9EBEFE825C8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5911970" y="0"/>
            <a:ext cx="6280030" cy="685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76507173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+ full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D141073-76C5-44EC-9103-E3DAA7C1FE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09929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970BF81-E672-4AE6-800B-BB3D1B8F69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DB2663C-147D-4B2F-BD98-4E658E7E21A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0" y="1065862"/>
            <a:ext cx="5735999" cy="4402874"/>
          </a:xfrm>
        </p:spPr>
        <p:txBody>
          <a:bodyPr wrap="square" numCol="1" spcCol="360000" anchor="ctr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B78766-C7CF-4C6B-8F2C-9B7C45BCE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065862"/>
            <a:ext cx="4936505" cy="4402874"/>
          </a:xfrm>
        </p:spPr>
        <p:txBody>
          <a:bodyPr wrap="square" numCol="1" spcCol="360000" anchor="ctr">
            <a:normAutofit/>
          </a:bodyPr>
          <a:lstStyle>
            <a:lvl1pPr marL="0" indent="0" algn="r">
              <a:buNone/>
              <a:defRPr sz="4000">
                <a:solidFill>
                  <a:schemeClr val="tx1"/>
                </a:solidFill>
              </a:defRPr>
            </a:lvl1pPr>
            <a:lvl2pPr algn="r">
              <a:defRPr/>
            </a:lvl2pPr>
            <a:lvl3pPr algn="r">
              <a:defRPr/>
            </a:lvl3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1363C8D-D4BA-4189-A068-0ECF8A785DCE}"/>
              </a:ext>
            </a:extLst>
          </p:cNvPr>
          <p:cNvCxnSpPr/>
          <p:nvPr userDrawn="1"/>
        </p:nvCxnSpPr>
        <p:spPr>
          <a:xfrm>
            <a:off x="5656521" y="1531088"/>
            <a:ext cx="0" cy="3200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61863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p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C979-67F9-4278-85D0-2DB608A2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4921" y="2170479"/>
            <a:ext cx="6707077" cy="1697203"/>
          </a:xfrm>
        </p:spPr>
        <p:txBody>
          <a:bodyPr wrap="square" numCol="1" spcCol="360000"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30AA99C-BA8A-4334-B7E2-CBF080DB087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124921" y="4479760"/>
            <a:ext cx="6707077" cy="1697203"/>
          </a:xfrm>
        </p:spPr>
        <p:txBody>
          <a:bodyPr wrap="square" numCol="1" spcCol="360000"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8EA8745-B52F-4938-A49C-202EE4EC9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5125"/>
            <a:ext cx="11472000" cy="79594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7" name="Graphic 6" descr="Lightbulb and gear">
            <a:extLst>
              <a:ext uri="{FF2B5EF4-FFF2-40B4-BE49-F238E27FC236}">
                <a16:creationId xmlns:a16="http://schemas.microsoft.com/office/drawing/2014/main" id="{CBB6E492-97EE-4054-A256-4EE0713B09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2253" y="3995315"/>
            <a:ext cx="914400" cy="914400"/>
          </a:xfrm>
          <a:prstGeom prst="rect">
            <a:avLst/>
          </a:prstGeom>
        </p:spPr>
      </p:pic>
      <p:pic>
        <p:nvPicPr>
          <p:cNvPr id="9" name="Graphic 8" descr="Lightbulb and pencil">
            <a:extLst>
              <a:ext uri="{FF2B5EF4-FFF2-40B4-BE49-F238E27FC236}">
                <a16:creationId xmlns:a16="http://schemas.microsoft.com/office/drawing/2014/main" id="{AD05F8F4-BFD0-457F-94ED-10A4D32765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2253" y="1634280"/>
            <a:ext cx="914400" cy="914400"/>
          </a:xfrm>
          <a:prstGeom prst="rect">
            <a:avLst/>
          </a:prstGeom>
        </p:spPr>
      </p:pic>
      <p:sp>
        <p:nvSpPr>
          <p:cNvPr id="12" name="Picture Placeholder 25">
            <a:extLst>
              <a:ext uri="{FF2B5EF4-FFF2-40B4-BE49-F238E27FC236}">
                <a16:creationId xmlns:a16="http://schemas.microsoft.com/office/drawing/2014/main" id="{B94F6DF2-9DC9-496F-B3FF-212DE9C1F90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355358" y="1673750"/>
            <a:ext cx="3254118" cy="45032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Edit reference picture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F114A3-75E3-412A-B512-DD3D6AE6F329}"/>
              </a:ext>
            </a:extLst>
          </p:cNvPr>
          <p:cNvSpPr txBox="1"/>
          <p:nvPr userDrawn="1"/>
        </p:nvSpPr>
        <p:spPr>
          <a:xfrm>
            <a:off x="5124921" y="1669056"/>
            <a:ext cx="3481581" cy="427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BE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rPr>
              <a:t>Objectives</a:t>
            </a:r>
            <a:endParaRPr lang="en-US" sz="2400" kern="1200" dirty="0">
              <a:solidFill>
                <a:srgbClr val="DF603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BBC300-5449-4352-94D0-9B7B9B490F64}"/>
              </a:ext>
            </a:extLst>
          </p:cNvPr>
          <p:cNvSpPr txBox="1"/>
          <p:nvPr userDrawn="1"/>
        </p:nvSpPr>
        <p:spPr>
          <a:xfrm>
            <a:off x="5100945" y="4001432"/>
            <a:ext cx="3481581" cy="427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BE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rPr>
              <a:t>Solution &amp; </a:t>
            </a:r>
            <a:r>
              <a:rPr lang="fr-BE" sz="2400" kern="1200" dirty="0" err="1">
                <a:solidFill>
                  <a:srgbClr val="DF6036"/>
                </a:solidFill>
                <a:latin typeface="+mn-lt"/>
                <a:ea typeface="+mn-ea"/>
                <a:cs typeface="+mn-cs"/>
              </a:rPr>
              <a:t>Benefits</a:t>
            </a:r>
            <a:endParaRPr lang="en-US" sz="2400" kern="1200" dirty="0">
              <a:solidFill>
                <a:srgbClr val="DF6036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8492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p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C979-67F9-4278-85D0-2DB608A2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4311659"/>
            <a:ext cx="3463200" cy="1865304"/>
          </a:xfrm>
        </p:spPr>
        <p:txBody>
          <a:bodyPr wrap="square" numCol="1" spcCol="360000"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9E945A1-AB5F-4EAB-8481-60DD31516D4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68799" y="4311659"/>
            <a:ext cx="3463200" cy="1865304"/>
          </a:xfrm>
        </p:spPr>
        <p:txBody>
          <a:bodyPr wrap="square" numCol="1" spcCol="0"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30AA99C-BA8A-4334-B7E2-CBF080DB087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371269" y="4311659"/>
            <a:ext cx="3463200" cy="1865304"/>
          </a:xfrm>
        </p:spPr>
        <p:txBody>
          <a:bodyPr wrap="square" numCol="1" spcCol="360000"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EDCDBAE-C9FB-4A53-86B0-71ACF3850769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355357" y="1200536"/>
            <a:ext cx="11472000" cy="433744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title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8EA8745-B52F-4938-A49C-202EE4EC9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5125"/>
            <a:ext cx="11472000" cy="79594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8E3789-4BC2-4603-B312-FE33070DD7EB}"/>
              </a:ext>
            </a:extLst>
          </p:cNvPr>
          <p:cNvSpPr txBox="1"/>
          <p:nvPr userDrawn="1"/>
        </p:nvSpPr>
        <p:spPr>
          <a:xfrm>
            <a:off x="355357" y="3918495"/>
            <a:ext cx="3481581" cy="427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BE" sz="2800" kern="1200" dirty="0">
                <a:solidFill>
                  <a:srgbClr val="DF6036"/>
                </a:solidFill>
                <a:latin typeface="+mn-lt"/>
                <a:ea typeface="+mn-ea"/>
                <a:cs typeface="+mn-cs"/>
              </a:rPr>
              <a:t>Objectives</a:t>
            </a:r>
            <a:endParaRPr lang="en-US" sz="2800" kern="1200" dirty="0">
              <a:solidFill>
                <a:srgbClr val="DF603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F8E3E1-C056-40D2-B1CF-34C1A5112907}"/>
              </a:ext>
            </a:extLst>
          </p:cNvPr>
          <p:cNvSpPr txBox="1"/>
          <p:nvPr userDrawn="1"/>
        </p:nvSpPr>
        <p:spPr>
          <a:xfrm>
            <a:off x="4355209" y="3918495"/>
            <a:ext cx="3481581" cy="427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BE" sz="2800" kern="1200" dirty="0">
                <a:solidFill>
                  <a:srgbClr val="DF6036"/>
                </a:solidFill>
                <a:latin typeface="+mn-lt"/>
                <a:ea typeface="+mn-ea"/>
                <a:cs typeface="+mn-cs"/>
              </a:rPr>
              <a:t>Solution</a:t>
            </a:r>
            <a:endParaRPr lang="en-US" sz="2800" kern="1200" dirty="0">
              <a:solidFill>
                <a:srgbClr val="DF603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6A2C8A-5277-447E-8996-9602EA5D1D0E}"/>
              </a:ext>
            </a:extLst>
          </p:cNvPr>
          <p:cNvSpPr txBox="1"/>
          <p:nvPr userDrawn="1"/>
        </p:nvSpPr>
        <p:spPr>
          <a:xfrm>
            <a:off x="8368799" y="3918495"/>
            <a:ext cx="3481581" cy="427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BE" sz="2800" kern="1200" dirty="0" err="1">
                <a:solidFill>
                  <a:srgbClr val="DF6036"/>
                </a:solidFill>
                <a:latin typeface="+mn-lt"/>
                <a:ea typeface="+mn-ea"/>
                <a:cs typeface="+mn-cs"/>
              </a:rPr>
              <a:t>Benefits</a:t>
            </a:r>
            <a:endParaRPr lang="en-US" sz="2800" kern="1200" dirty="0">
              <a:solidFill>
                <a:srgbClr val="DF603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Picture Placeholder 25">
            <a:extLst>
              <a:ext uri="{FF2B5EF4-FFF2-40B4-BE49-F238E27FC236}">
                <a16:creationId xmlns:a16="http://schemas.microsoft.com/office/drawing/2014/main" id="{A23C2661-A5CD-4680-856E-54DCEE5132FE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355357" y="1673750"/>
            <a:ext cx="11495023" cy="21252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Edit reference picture</a:t>
            </a:r>
          </a:p>
        </p:txBody>
      </p:sp>
    </p:spTree>
    <p:extLst>
      <p:ext uri="{BB962C8B-B14F-4D97-AF65-F5344CB8AC3E}">
        <p14:creationId xmlns:p14="http://schemas.microsoft.com/office/powerpoint/2010/main" val="42031822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161A6-A7E9-44E3-95EC-78A0524CCE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5125"/>
            <a:ext cx="11472000" cy="2362032"/>
          </a:xfr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cap="all" baseline="0" dirty="0" smtClean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CHAPTER name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C979-67F9-4278-85D0-2DB608A2733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2727157"/>
            <a:ext cx="11472000" cy="3449805"/>
          </a:xfrm>
        </p:spPr>
        <p:txBody>
          <a:bodyPr wrap="square">
            <a:normAutofit/>
          </a:bodyPr>
          <a:lstStyle>
            <a:lvl1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cap="all" baseline="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dirty="0"/>
              <a:t>EDIT MASTER SUB-chapter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5901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30AA99C-BA8A-4334-B7E2-CBF080DB087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77198" y="2148614"/>
            <a:ext cx="5554800" cy="4028349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8EA8745-B52F-4938-A49C-202EE4EC99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8168" y="365124"/>
            <a:ext cx="10243832" cy="779177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edit Master Profile Name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66593B8-206B-4490-9E10-C7F77905885F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360001" y="4436031"/>
            <a:ext cx="5554800" cy="1740931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CBF8705-CE45-4979-A0FC-2B4C5D48D3A6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60001" y="2148614"/>
            <a:ext cx="5554800" cy="1740931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7B4773-09DA-48CA-9F29-683752FB716F}"/>
              </a:ext>
            </a:extLst>
          </p:cNvPr>
          <p:cNvSpPr txBox="1"/>
          <p:nvPr userDrawn="1"/>
        </p:nvSpPr>
        <p:spPr>
          <a:xfrm>
            <a:off x="360000" y="193276"/>
            <a:ext cx="1228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7200" b="1" kern="1200" cap="all" baseline="0" dirty="0">
                <a:solidFill>
                  <a:srgbClr val="C4C4C4"/>
                </a:solidFill>
                <a:latin typeface="+mn-lt"/>
                <a:ea typeface="+mn-ea"/>
                <a:cs typeface="+mn-cs"/>
              </a:rPr>
              <a:t>CV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99346D-FC08-4A0B-9901-9CD20EC36C13}"/>
              </a:ext>
            </a:extLst>
          </p:cNvPr>
          <p:cNvSpPr txBox="1"/>
          <p:nvPr userDrawn="1"/>
        </p:nvSpPr>
        <p:spPr>
          <a:xfrm>
            <a:off x="360000" y="1731621"/>
            <a:ext cx="1228168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BE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Profile</a:t>
            </a:r>
            <a:endParaRPr lang="en-US" sz="24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71C60A-2DA6-469C-A59C-F0DB7E7A944B}"/>
              </a:ext>
            </a:extLst>
          </p:cNvPr>
          <p:cNvSpPr txBox="1"/>
          <p:nvPr userDrawn="1"/>
        </p:nvSpPr>
        <p:spPr>
          <a:xfrm>
            <a:off x="360000" y="4022007"/>
            <a:ext cx="468903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BE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Professional </a:t>
            </a:r>
            <a:r>
              <a:rPr lang="fr-BE" sz="24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Experience</a:t>
            </a:r>
            <a:endParaRPr lang="en-US" sz="24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2A6D1A-A84E-4BAF-B35F-D819C0F4BF61}"/>
              </a:ext>
            </a:extLst>
          </p:cNvPr>
          <p:cNvSpPr txBox="1"/>
          <p:nvPr userDrawn="1"/>
        </p:nvSpPr>
        <p:spPr>
          <a:xfrm>
            <a:off x="6277197" y="1731621"/>
            <a:ext cx="555479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BE" sz="24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Selected</a:t>
            </a:r>
            <a:r>
              <a:rPr lang="fr-BE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Relevant </a:t>
            </a:r>
            <a:r>
              <a:rPr lang="fr-BE" sz="24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Projects</a:t>
            </a:r>
            <a:endParaRPr lang="en-US" sz="24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43EF02F-2A2C-4C1B-9B98-B7F342D3ACFF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588168" y="1006502"/>
            <a:ext cx="10243828" cy="433744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Function Title</a:t>
            </a:r>
          </a:p>
        </p:txBody>
      </p:sp>
    </p:spTree>
    <p:extLst>
      <p:ext uri="{BB962C8B-B14F-4D97-AF65-F5344CB8AC3E}">
        <p14:creationId xmlns:p14="http://schemas.microsoft.com/office/powerpoint/2010/main" val="36786051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?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338B2-6DFB-44CE-B81F-41B15C741234}"/>
              </a:ext>
            </a:extLst>
          </p:cNvPr>
          <p:cNvSpPr txBox="1"/>
          <p:nvPr userDrawn="1"/>
        </p:nvSpPr>
        <p:spPr>
          <a:xfrm>
            <a:off x="360000" y="2401630"/>
            <a:ext cx="6688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72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QUESTIONS?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700CF3-430F-4316-A165-71EC91CF6E22}"/>
              </a:ext>
            </a:extLst>
          </p:cNvPr>
          <p:cNvSpPr txBox="1"/>
          <p:nvPr userDrawn="1"/>
        </p:nvSpPr>
        <p:spPr>
          <a:xfrm>
            <a:off x="360000" y="2019271"/>
            <a:ext cx="7579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kern="1200" dirty="0">
                <a:solidFill>
                  <a:srgbClr val="DF6036"/>
                </a:solidFill>
                <a:latin typeface="+mn-lt"/>
                <a:ea typeface="+mn-ea"/>
                <a:cs typeface="+mn-cs"/>
              </a:rPr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224856777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ev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C979-67F9-4278-85D0-2DB608A2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4203540"/>
            <a:ext cx="5554800" cy="2007497"/>
          </a:xfrm>
        </p:spPr>
        <p:txBody>
          <a:bodyPr wrap="square" numCol="1" spcCol="36000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9E945A1-AB5F-4EAB-8481-60DD31516D4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77199" y="4191570"/>
            <a:ext cx="5554800" cy="1985393"/>
          </a:xfrm>
        </p:spPr>
        <p:txBody>
          <a:bodyPr wrap="square" numCol="1" spc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D93728F-534C-43E6-9251-297F5923557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8604" y="3162093"/>
            <a:ext cx="5051553" cy="456651"/>
          </a:xfrm>
        </p:spPr>
        <p:txBody>
          <a:bodyPr anchor="t">
            <a:normAutofit/>
          </a:bodyPr>
          <a:lstStyle>
            <a:lvl1pPr marL="0" indent="0">
              <a:buNone/>
              <a:defRPr lang="en-US" sz="28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event date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7E9AC2ED-BFE1-4F80-A9F2-D135CB28331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55358" y="1832019"/>
            <a:ext cx="5554800" cy="1296000"/>
          </a:xfrm>
        </p:spPr>
        <p:txBody>
          <a:bodyPr wrap="square" anchor="b">
            <a:noAutofit/>
          </a:bodyPr>
          <a:lstStyle>
            <a:lvl1pPr marL="0" indent="0">
              <a:lnSpc>
                <a:spcPts val="5000"/>
              </a:lnSpc>
              <a:buNone/>
              <a:defRPr lang="en-US" sz="5400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EVENT NAME 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89CB27-4308-4A13-B12B-BADCC4E5C3A8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277199" y="1832019"/>
            <a:ext cx="5554800" cy="1296000"/>
          </a:xfrm>
        </p:spPr>
        <p:txBody>
          <a:bodyPr wrap="square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ts val="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5400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EDIT EVENT 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00ED8F-7EA3-4A55-8726-ACECB09BC39E}"/>
              </a:ext>
            </a:extLst>
          </p:cNvPr>
          <p:cNvSpPr txBox="1"/>
          <p:nvPr userDrawn="1"/>
        </p:nvSpPr>
        <p:spPr>
          <a:xfrm>
            <a:off x="360000" y="365125"/>
            <a:ext cx="6688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72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NEXT EVENT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B83F1EA-911E-4BFE-A760-E0DCDE7EFBC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8604" y="3649228"/>
            <a:ext cx="5051553" cy="456651"/>
          </a:xfrm>
        </p:spPr>
        <p:txBody>
          <a:bodyPr anchor="t">
            <a:normAutofit/>
          </a:bodyPr>
          <a:lstStyle>
            <a:lvl1pPr marL="0" indent="0">
              <a:buNone/>
              <a:defRPr lang="en-US" sz="28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event location styles</a:t>
            </a:r>
          </a:p>
        </p:txBody>
      </p:sp>
      <p:pic>
        <p:nvPicPr>
          <p:cNvPr id="14" name="Graphic 13" descr="Marker">
            <a:extLst>
              <a:ext uri="{FF2B5EF4-FFF2-40B4-BE49-F238E27FC236}">
                <a16:creationId xmlns:a16="http://schemas.microsoft.com/office/drawing/2014/main" id="{C08840F7-EC24-46A9-8D79-15E11D0864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689" y="3607806"/>
            <a:ext cx="588962" cy="588962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F71E958-510D-4749-A163-5589BF7549C6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794623" y="3156895"/>
            <a:ext cx="5037375" cy="456651"/>
          </a:xfrm>
        </p:spPr>
        <p:txBody>
          <a:bodyPr anchor="t">
            <a:normAutofit/>
          </a:bodyPr>
          <a:lstStyle>
            <a:lvl1pPr marL="0" indent="0">
              <a:buNone/>
              <a:defRPr lang="en-US" sz="28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event date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7F5682D-AB42-4918-AC06-68956C6215C9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794624" y="3644030"/>
            <a:ext cx="5037374" cy="456651"/>
          </a:xfrm>
        </p:spPr>
        <p:txBody>
          <a:bodyPr anchor="t">
            <a:normAutofit/>
          </a:bodyPr>
          <a:lstStyle>
            <a:lvl1pPr marL="0" indent="0">
              <a:buNone/>
              <a:defRPr lang="en-US" sz="28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event location styles</a:t>
            </a:r>
          </a:p>
        </p:txBody>
      </p:sp>
      <p:pic>
        <p:nvPicPr>
          <p:cNvPr id="17" name="Graphic 16" descr="Marker">
            <a:extLst>
              <a:ext uri="{FF2B5EF4-FFF2-40B4-BE49-F238E27FC236}">
                <a16:creationId xmlns:a16="http://schemas.microsoft.com/office/drawing/2014/main" id="{FC3FDAEF-554D-4B92-B6BB-13B01A8FE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2577" y="3602608"/>
            <a:ext cx="588962" cy="588962"/>
          </a:xfrm>
          <a:prstGeom prst="rect">
            <a:avLst/>
          </a:prstGeom>
        </p:spPr>
      </p:pic>
      <p:pic>
        <p:nvPicPr>
          <p:cNvPr id="4" name="Graphic 3" descr="Flip calendar">
            <a:extLst>
              <a:ext uri="{FF2B5EF4-FFF2-40B4-BE49-F238E27FC236}">
                <a16:creationId xmlns:a16="http://schemas.microsoft.com/office/drawing/2014/main" id="{1E911961-1CEF-40C6-8C2F-AD31817B78A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3472" y="3135776"/>
            <a:ext cx="475133" cy="475133"/>
          </a:xfrm>
          <a:prstGeom prst="rect">
            <a:avLst/>
          </a:prstGeom>
        </p:spPr>
      </p:pic>
      <p:pic>
        <p:nvPicPr>
          <p:cNvPr id="18" name="Graphic 17" descr="Flip calendar">
            <a:extLst>
              <a:ext uri="{FF2B5EF4-FFF2-40B4-BE49-F238E27FC236}">
                <a16:creationId xmlns:a16="http://schemas.microsoft.com/office/drawing/2014/main" id="{E571B749-BEDC-492E-B729-9EB71892C0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9491" y="3135776"/>
            <a:ext cx="475133" cy="47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5109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1 person (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338B2-6DFB-44CE-B81F-41B15C741234}"/>
              </a:ext>
            </a:extLst>
          </p:cNvPr>
          <p:cNvSpPr txBox="1"/>
          <p:nvPr userDrawn="1"/>
        </p:nvSpPr>
        <p:spPr>
          <a:xfrm>
            <a:off x="360000" y="2401630"/>
            <a:ext cx="4485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72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contact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922E824-7E53-4A22-A301-E5550485B5B6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845138" y="3359104"/>
            <a:ext cx="5425678" cy="604178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buNone/>
              <a:defRPr lang="en-US" sz="40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AD9AD65-E342-4A95-B23E-91A26690DA47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845138" y="4067559"/>
            <a:ext cx="5425678" cy="491873"/>
          </a:xfr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422CAFC-D4A8-4CC1-A745-C9E69A3250EC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4845138" y="4568459"/>
            <a:ext cx="5425678" cy="1042322"/>
          </a:xfr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7EDEE09D-03C1-45D1-AA3D-AC4EF44E9F0B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845138" y="912287"/>
            <a:ext cx="2195460" cy="21954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581304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1 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338B2-6DFB-44CE-B81F-41B15C741234}"/>
              </a:ext>
            </a:extLst>
          </p:cNvPr>
          <p:cNvSpPr txBox="1"/>
          <p:nvPr userDrawn="1"/>
        </p:nvSpPr>
        <p:spPr>
          <a:xfrm>
            <a:off x="360000" y="2401630"/>
            <a:ext cx="4485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72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contact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922E824-7E53-4A22-A301-E5550485B5B6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845138" y="2824822"/>
            <a:ext cx="5425678" cy="604178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buNone/>
              <a:defRPr lang="en-US" sz="40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AD9AD65-E342-4A95-B23E-91A26690DA47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845138" y="3533277"/>
            <a:ext cx="5425678" cy="491873"/>
          </a:xfr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422CAFC-D4A8-4CC1-A745-C9E69A3250EC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4845138" y="4034177"/>
            <a:ext cx="5425678" cy="1042322"/>
          </a:xfr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</p:spTree>
    <p:extLst>
      <p:ext uri="{BB962C8B-B14F-4D97-AF65-F5344CB8AC3E}">
        <p14:creationId xmlns:p14="http://schemas.microsoft.com/office/powerpoint/2010/main" val="276355661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2 persons (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4BFE682-3ED6-4D45-B367-6803F872E78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406322" y="1565454"/>
            <a:ext cx="2195460" cy="21954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D197640-C32F-408D-98B7-A4238170D4D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406322" y="3959081"/>
            <a:ext cx="5425678" cy="604178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buNone/>
              <a:defRPr lang="en-US" sz="40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1CA84C6-6F0D-4AB9-8F05-08F940A0576F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6406322" y="4667536"/>
            <a:ext cx="5425678" cy="313932"/>
          </a:xfrm>
        </p:spPr>
        <p:txBody>
          <a:bodyPr anchor="t">
            <a:spAutoFit/>
          </a:bodyPr>
          <a:lstStyle>
            <a:lvl1pPr marL="0" indent="0" algn="l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FCC9AF2-34A4-4E64-A9C5-C4D698C76F80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6406322" y="4981468"/>
            <a:ext cx="5425678" cy="735897"/>
          </a:xfr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E8447-B1F5-4A01-9C5D-055964DB85DA}"/>
              </a:ext>
            </a:extLst>
          </p:cNvPr>
          <p:cNvSpPr txBox="1"/>
          <p:nvPr userDrawn="1"/>
        </p:nvSpPr>
        <p:spPr>
          <a:xfrm>
            <a:off x="360000" y="365125"/>
            <a:ext cx="6688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72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contact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F01F7982-6998-4860-9C4A-719469A61D9A}"/>
              </a:ext>
            </a:extLst>
          </p:cNvPr>
          <p:cNvSpPr>
            <a:spLocks noGrp="1"/>
          </p:cNvSpPr>
          <p:nvPr>
            <p:ph type="pic" idx="29" hasCustomPrompt="1"/>
          </p:nvPr>
        </p:nvSpPr>
        <p:spPr>
          <a:xfrm>
            <a:off x="3590218" y="1565454"/>
            <a:ext cx="2195460" cy="21954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FD838C5-A1E1-430D-84DA-2CDBB4894C9E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60000" y="3959081"/>
            <a:ext cx="5425678" cy="604178"/>
          </a:xfrm>
        </p:spPr>
        <p:txBody>
          <a:bodyPr anchor="b">
            <a:noAutofit/>
          </a:bodyPr>
          <a:lstStyle>
            <a:lvl1pPr marL="0" indent="0" algn="r" defTabSz="914400" rtl="0" eaLnBrk="1" latinLnBrk="0" hangingPunct="1">
              <a:lnSpc>
                <a:spcPts val="2500"/>
              </a:lnSpc>
              <a:buNone/>
              <a:defRPr lang="en-US" sz="40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B22F337-FA3A-46C5-8BA2-BDC704E02E50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360000" y="4667536"/>
            <a:ext cx="5425678" cy="313932"/>
          </a:xfrm>
        </p:spPr>
        <p:txBody>
          <a:bodyPr anchor="t">
            <a:spAutoFit/>
          </a:bodyPr>
          <a:lstStyle>
            <a:lvl1pPr marL="0" indent="0" algn="r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5CBC1D9-277A-4ED9-BD7D-74D8A58DC453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360000" y="4981468"/>
            <a:ext cx="5425678" cy="735897"/>
          </a:xfrm>
        </p:spPr>
        <p:txBody>
          <a:bodyPr anchor="t">
            <a:normAutofit/>
          </a:bodyPr>
          <a:lstStyle>
            <a:lvl1pPr marL="0" indent="0" algn="r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</p:spTree>
    <p:extLst>
      <p:ext uri="{BB962C8B-B14F-4D97-AF65-F5344CB8AC3E}">
        <p14:creationId xmlns:p14="http://schemas.microsoft.com/office/powerpoint/2010/main" val="16024922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2 pers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D197640-C32F-408D-98B7-A4238170D4D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406322" y="2652898"/>
            <a:ext cx="5425678" cy="604178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buNone/>
              <a:defRPr lang="en-US" sz="40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1CA84C6-6F0D-4AB9-8F05-08F940A0576F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6406322" y="3361353"/>
            <a:ext cx="5425678" cy="313932"/>
          </a:xfrm>
        </p:spPr>
        <p:txBody>
          <a:bodyPr anchor="t">
            <a:spAutoFit/>
          </a:bodyPr>
          <a:lstStyle>
            <a:lvl1pPr marL="0" indent="0" algn="l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FCC9AF2-34A4-4E64-A9C5-C4D698C76F80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6406322" y="3702868"/>
            <a:ext cx="5425678" cy="735897"/>
          </a:xfr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E8447-B1F5-4A01-9C5D-055964DB85DA}"/>
              </a:ext>
            </a:extLst>
          </p:cNvPr>
          <p:cNvSpPr txBox="1"/>
          <p:nvPr userDrawn="1"/>
        </p:nvSpPr>
        <p:spPr>
          <a:xfrm>
            <a:off x="360000" y="365125"/>
            <a:ext cx="6688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72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contact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FD838C5-A1E1-430D-84DA-2CDBB4894C9E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60000" y="2652898"/>
            <a:ext cx="5425678" cy="604178"/>
          </a:xfrm>
        </p:spPr>
        <p:txBody>
          <a:bodyPr anchor="b">
            <a:noAutofit/>
          </a:bodyPr>
          <a:lstStyle>
            <a:lvl1pPr marL="0" indent="0" algn="r" defTabSz="914400" rtl="0" eaLnBrk="1" latinLnBrk="0" hangingPunct="1">
              <a:lnSpc>
                <a:spcPts val="2500"/>
              </a:lnSpc>
              <a:buNone/>
              <a:defRPr lang="en-US" sz="40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B22F337-FA3A-46C5-8BA2-BDC704E02E50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360000" y="3361353"/>
            <a:ext cx="5425678" cy="313932"/>
          </a:xfrm>
        </p:spPr>
        <p:txBody>
          <a:bodyPr anchor="t">
            <a:spAutoFit/>
          </a:bodyPr>
          <a:lstStyle>
            <a:lvl1pPr marL="0" indent="0" algn="r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5CBC1D9-277A-4ED9-BD7D-74D8A58DC453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360000" y="3702868"/>
            <a:ext cx="5425678" cy="735897"/>
          </a:xfrm>
        </p:spPr>
        <p:txBody>
          <a:bodyPr anchor="t">
            <a:normAutofit/>
          </a:bodyPr>
          <a:lstStyle>
            <a:lvl1pPr marL="0" indent="0" algn="r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</p:spTree>
    <p:extLst>
      <p:ext uri="{BB962C8B-B14F-4D97-AF65-F5344CB8AC3E}">
        <p14:creationId xmlns:p14="http://schemas.microsoft.com/office/powerpoint/2010/main" val="20827798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3 persons (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4BFE682-3ED6-4D45-B367-6803F872E78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878958" y="1565454"/>
            <a:ext cx="2195460" cy="21954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D197640-C32F-408D-98B7-A4238170D4D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368798" y="3962400"/>
            <a:ext cx="3463201" cy="910688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ts val="2500"/>
              </a:lnSpc>
              <a:buNone/>
              <a:defRPr lang="en-US" sz="28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1CA84C6-6F0D-4AB9-8F05-08F940A0576F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368798" y="4914289"/>
            <a:ext cx="3463201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FCC9AF2-34A4-4E64-A9C5-C4D698C76F80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368798" y="5269422"/>
            <a:ext cx="3463201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E8447-B1F5-4A01-9C5D-055964DB85DA}"/>
              </a:ext>
            </a:extLst>
          </p:cNvPr>
          <p:cNvSpPr txBox="1"/>
          <p:nvPr userDrawn="1"/>
        </p:nvSpPr>
        <p:spPr>
          <a:xfrm>
            <a:off x="360000" y="365125"/>
            <a:ext cx="6688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72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contact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F01F7982-6998-4860-9C4A-719469A61D9A}"/>
              </a:ext>
            </a:extLst>
          </p:cNvPr>
          <p:cNvSpPr>
            <a:spLocks noGrp="1"/>
          </p:cNvSpPr>
          <p:nvPr>
            <p:ph type="pic" idx="29" hasCustomPrompt="1"/>
          </p:nvPr>
        </p:nvSpPr>
        <p:spPr>
          <a:xfrm>
            <a:off x="1000739" y="1565454"/>
            <a:ext cx="2195460" cy="21954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FD838C5-A1E1-430D-84DA-2CDBB4894C9E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60000" y="3962400"/>
            <a:ext cx="3476939" cy="910688"/>
          </a:xfrm>
        </p:spPr>
        <p:txBody>
          <a:bodyPr anchor="b">
            <a:noAutofit/>
          </a:bodyPr>
          <a:lstStyle>
            <a:lvl1pPr marL="0" marR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Edit name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B22F337-FA3A-46C5-8BA2-BDC704E02E50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360000" y="4914289"/>
            <a:ext cx="3476939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5CBC1D9-277A-4ED9-BD7D-74D8A58DC453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360000" y="5269422"/>
            <a:ext cx="3476939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3867D26-C2D4-4FAE-BB22-78EE96670A76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4373217" y="3962400"/>
            <a:ext cx="3463201" cy="910688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ts val="2500"/>
              </a:lnSpc>
              <a:buNone/>
              <a:defRPr lang="en-US" sz="28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655F40BF-26AD-4724-BA31-5FA62A3ABFA1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4373217" y="4914289"/>
            <a:ext cx="3463201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33AFE5A-3450-4796-9734-1831A34B757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4373217" y="5269422"/>
            <a:ext cx="3463201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E6865A8B-AAF0-4284-B6C7-135B654D3E97}"/>
              </a:ext>
            </a:extLst>
          </p:cNvPr>
          <p:cNvSpPr>
            <a:spLocks noGrp="1"/>
          </p:cNvSpPr>
          <p:nvPr>
            <p:ph type="pic" idx="36" hasCustomPrompt="1"/>
          </p:nvPr>
        </p:nvSpPr>
        <p:spPr>
          <a:xfrm>
            <a:off x="9002668" y="1565454"/>
            <a:ext cx="2195460" cy="21954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01805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3 pers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E8447-B1F5-4A01-9C5D-055964DB85DA}"/>
              </a:ext>
            </a:extLst>
          </p:cNvPr>
          <p:cNvSpPr txBox="1"/>
          <p:nvPr userDrawn="1"/>
        </p:nvSpPr>
        <p:spPr>
          <a:xfrm>
            <a:off x="360000" y="365125"/>
            <a:ext cx="6688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72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contact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7B58EE59-4D24-47CB-BDE4-2FF8DA06CFD9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368798" y="2679031"/>
            <a:ext cx="3463201" cy="910688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ts val="2500"/>
              </a:lnSpc>
              <a:buNone/>
              <a:defRPr lang="en-US" sz="28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65446FA-FA56-40E4-AD74-A9F1618AD7E6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368798" y="3630920"/>
            <a:ext cx="3463201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8D6746FE-91DB-424D-9666-32F7BB9ACF0F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368798" y="3986053"/>
            <a:ext cx="3463201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A2A4B333-8BED-4B24-B637-30E44082DFB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60000" y="2679031"/>
            <a:ext cx="3476939" cy="910688"/>
          </a:xfrm>
        </p:spPr>
        <p:txBody>
          <a:bodyPr anchor="b">
            <a:noAutofit/>
          </a:bodyPr>
          <a:lstStyle>
            <a:lvl1pPr marL="0" marR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Edit name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150971A6-9522-42A7-A048-AF1DC395ED8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360000" y="3630920"/>
            <a:ext cx="3476939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F64CBA4D-0211-42B0-97D8-52DE8FF42847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360000" y="3986053"/>
            <a:ext cx="3476939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FEA02292-C050-4765-B6B1-9760AB126422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4373217" y="2679031"/>
            <a:ext cx="3463201" cy="910688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ts val="2500"/>
              </a:lnSpc>
              <a:buNone/>
              <a:defRPr lang="en-US" sz="28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5DAB03DE-9E81-41CF-84CA-8DE203EAF061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4373217" y="3630920"/>
            <a:ext cx="3463201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A0D26790-C1ED-4B3E-8A96-E5F8A30B2830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4373217" y="3986053"/>
            <a:ext cx="3463201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</p:spTree>
    <p:extLst>
      <p:ext uri="{BB962C8B-B14F-4D97-AF65-F5344CB8AC3E}">
        <p14:creationId xmlns:p14="http://schemas.microsoft.com/office/powerpoint/2010/main" val="38918000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4 persons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D197640-C32F-408D-98B7-A4238170D4D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239999" y="3867346"/>
            <a:ext cx="2592000" cy="820023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ts val="2500"/>
              </a:lnSpc>
              <a:buNone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1CA84C6-6F0D-4AB9-8F05-08F940A0576F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239999" y="4687370"/>
            <a:ext cx="2592000" cy="596150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FCC9AF2-34A4-4E64-A9C5-C4D698C76F80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239999" y="5292546"/>
            <a:ext cx="2592000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5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E8447-B1F5-4A01-9C5D-055964DB85DA}"/>
              </a:ext>
            </a:extLst>
          </p:cNvPr>
          <p:cNvSpPr txBox="1"/>
          <p:nvPr userDrawn="1"/>
        </p:nvSpPr>
        <p:spPr>
          <a:xfrm>
            <a:off x="360000" y="365125"/>
            <a:ext cx="6688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72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contact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FD838C5-A1E1-430D-84DA-2CDBB4894C9E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59999" y="3867346"/>
            <a:ext cx="2592000" cy="820023"/>
          </a:xfrm>
        </p:spPr>
        <p:txBody>
          <a:bodyPr anchor="b">
            <a:noAutofit/>
          </a:bodyPr>
          <a:lstStyle>
            <a:lvl1pPr marL="0" marR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Edit name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B22F337-FA3A-46C5-8BA2-BDC704E02E50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359999" y="4687370"/>
            <a:ext cx="2592000" cy="596150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5CBC1D9-277A-4ED9-BD7D-74D8A58DC453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359999" y="5292546"/>
            <a:ext cx="2592000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5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3867D26-C2D4-4FAE-BB22-78EE96670A76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3339049" y="3867346"/>
            <a:ext cx="2592000" cy="820023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ts val="2500"/>
              </a:lnSpc>
              <a:buNone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655F40BF-26AD-4724-BA31-5FA62A3ABFA1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339049" y="4687370"/>
            <a:ext cx="2592000" cy="596150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33AFE5A-3450-4796-9734-1831A34B757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3319999" y="5292546"/>
            <a:ext cx="2592000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5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F09BA15-C0A8-493B-9519-BF632F8B3874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6289524" y="3867346"/>
            <a:ext cx="2592000" cy="820023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ts val="2500"/>
              </a:lnSpc>
              <a:buNone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539E447-DDE7-497F-BCC7-5AF59CA385BB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6289524" y="4687370"/>
            <a:ext cx="2592000" cy="596150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A95AFA1-9973-4E4D-BD89-3D3687C78A33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6279999" y="5292546"/>
            <a:ext cx="2592000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5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02EF6C53-C5DD-48C8-ABBB-DB7D52B42D6B}"/>
              </a:ext>
            </a:extLst>
          </p:cNvPr>
          <p:cNvSpPr>
            <a:spLocks noGrp="1"/>
          </p:cNvSpPr>
          <p:nvPr>
            <p:ph type="pic" idx="29" hasCustomPrompt="1"/>
          </p:nvPr>
        </p:nvSpPr>
        <p:spPr>
          <a:xfrm>
            <a:off x="558269" y="1565454"/>
            <a:ext cx="2195460" cy="21954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BA763D20-DCAA-4A8A-8AD2-C6559FDD831C}"/>
              </a:ext>
            </a:extLst>
          </p:cNvPr>
          <p:cNvSpPr>
            <a:spLocks noGrp="1"/>
          </p:cNvSpPr>
          <p:nvPr>
            <p:ph type="pic" idx="39" hasCustomPrompt="1"/>
          </p:nvPr>
        </p:nvSpPr>
        <p:spPr>
          <a:xfrm>
            <a:off x="3537319" y="1565454"/>
            <a:ext cx="2195460" cy="21954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83311EEE-4713-4F97-A49F-924BC26F66BB}"/>
              </a:ext>
            </a:extLst>
          </p:cNvPr>
          <p:cNvSpPr>
            <a:spLocks noGrp="1"/>
          </p:cNvSpPr>
          <p:nvPr>
            <p:ph type="pic" idx="40" hasCustomPrompt="1"/>
          </p:nvPr>
        </p:nvSpPr>
        <p:spPr>
          <a:xfrm>
            <a:off x="6516369" y="1565454"/>
            <a:ext cx="2195460" cy="21954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D556FF02-7418-4CB6-AD90-54B6605CD475}"/>
              </a:ext>
            </a:extLst>
          </p:cNvPr>
          <p:cNvSpPr>
            <a:spLocks noGrp="1"/>
          </p:cNvSpPr>
          <p:nvPr>
            <p:ph type="pic" idx="41" hasCustomPrompt="1"/>
          </p:nvPr>
        </p:nvSpPr>
        <p:spPr>
          <a:xfrm>
            <a:off x="9438269" y="1565454"/>
            <a:ext cx="2195460" cy="21954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33946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161A6-A7E9-44E3-95EC-78A0524CC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5125"/>
            <a:ext cx="11472000" cy="14605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C979-67F9-4278-85D0-2DB608A2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2160000"/>
            <a:ext cx="11472000" cy="4020091"/>
          </a:xfrm>
        </p:spPr>
        <p:txBody>
          <a:bodyPr wrap="square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5A13E58-33C5-4972-9818-DFB0D90B96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461264"/>
            <a:ext cx="1617656" cy="15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2270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4 pers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D197640-C32F-408D-98B7-A4238170D4D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239999" y="2456121"/>
            <a:ext cx="2592000" cy="820023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ts val="2500"/>
              </a:lnSpc>
              <a:buNone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1CA84C6-6F0D-4AB9-8F05-08F940A0576F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239999" y="3276145"/>
            <a:ext cx="2592000" cy="596150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FCC9AF2-34A4-4E64-A9C5-C4D698C76F80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239999" y="3881321"/>
            <a:ext cx="2592000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5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E8447-B1F5-4A01-9C5D-055964DB85DA}"/>
              </a:ext>
            </a:extLst>
          </p:cNvPr>
          <p:cNvSpPr txBox="1"/>
          <p:nvPr userDrawn="1"/>
        </p:nvSpPr>
        <p:spPr>
          <a:xfrm>
            <a:off x="360000" y="365125"/>
            <a:ext cx="6688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72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contact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FD838C5-A1E1-430D-84DA-2CDBB4894C9E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59999" y="2456121"/>
            <a:ext cx="2592000" cy="820023"/>
          </a:xfrm>
        </p:spPr>
        <p:txBody>
          <a:bodyPr anchor="b">
            <a:noAutofit/>
          </a:bodyPr>
          <a:lstStyle>
            <a:lvl1pPr marL="0" marR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Edit name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B22F337-FA3A-46C5-8BA2-BDC704E02E50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359999" y="3276145"/>
            <a:ext cx="2592000" cy="596150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5CBC1D9-277A-4ED9-BD7D-74D8A58DC453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359999" y="3881321"/>
            <a:ext cx="2592000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5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3867D26-C2D4-4FAE-BB22-78EE96670A76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3339049" y="2456121"/>
            <a:ext cx="2592000" cy="820023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ts val="2500"/>
              </a:lnSpc>
              <a:buNone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655F40BF-26AD-4724-BA31-5FA62A3ABFA1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339049" y="3276145"/>
            <a:ext cx="2592000" cy="596150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33AFE5A-3450-4796-9734-1831A34B757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3319999" y="3881321"/>
            <a:ext cx="2592000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5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F09BA15-C0A8-493B-9519-BF632F8B3874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6289524" y="2456121"/>
            <a:ext cx="2592000" cy="820023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ts val="2500"/>
              </a:lnSpc>
              <a:buNone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539E447-DDE7-497F-BCC7-5AF59CA385BB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6289524" y="3276145"/>
            <a:ext cx="2592000" cy="596150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A95AFA1-9973-4E4D-BD89-3D3687C78A33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6279999" y="3881321"/>
            <a:ext cx="2592000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5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</p:spTree>
    <p:extLst>
      <p:ext uri="{BB962C8B-B14F-4D97-AF65-F5344CB8AC3E}">
        <p14:creationId xmlns:p14="http://schemas.microsoft.com/office/powerpoint/2010/main" val="40022873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ers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E8447-B1F5-4A01-9C5D-055964DB85DA}"/>
              </a:ext>
            </a:extLst>
          </p:cNvPr>
          <p:cNvSpPr txBox="1"/>
          <p:nvPr userDrawn="1"/>
        </p:nvSpPr>
        <p:spPr>
          <a:xfrm>
            <a:off x="360000" y="365125"/>
            <a:ext cx="6688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72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contact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5D417E22-C3B4-4030-B26A-5C3F8D5199DF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368798" y="1941256"/>
            <a:ext cx="3463201" cy="414024"/>
          </a:xfrm>
        </p:spPr>
        <p:txBody>
          <a:bodyPr anchor="b">
            <a:spAutoFit/>
          </a:bodyPr>
          <a:lstStyle>
            <a:lvl1pPr marL="0" indent="0" algn="ctr" defTabSz="914400" rtl="0" eaLnBrk="1" latinLnBrk="0" hangingPunct="1">
              <a:lnSpc>
                <a:spcPts val="2500"/>
              </a:lnSpc>
              <a:buNone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D7180D2C-535D-44FB-9128-E16D8AB68823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368798" y="2355280"/>
            <a:ext cx="3463201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235C7470-3D69-41BC-82AF-F64FA5F29C32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368798" y="2669212"/>
            <a:ext cx="3463201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7690CC20-E620-47A6-9F52-DF8C7D01A300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60000" y="1941256"/>
            <a:ext cx="3476939" cy="414024"/>
          </a:xfrm>
        </p:spPr>
        <p:txBody>
          <a:bodyPr anchor="b">
            <a:spAutoFit/>
          </a:bodyPr>
          <a:lstStyle>
            <a:lvl1pPr marL="0" marR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Edit name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5C176B42-4EEC-44F4-A49C-85BB23CA401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360000" y="2355280"/>
            <a:ext cx="3476939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677B80EE-033D-4579-85BE-DD1E0C679D8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360000" y="2669212"/>
            <a:ext cx="3476939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14CFE07A-4E27-4B55-BA4D-697A01BA9F1E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4373217" y="1941256"/>
            <a:ext cx="3463201" cy="414024"/>
          </a:xfrm>
        </p:spPr>
        <p:txBody>
          <a:bodyPr anchor="b">
            <a:spAutoFit/>
          </a:bodyPr>
          <a:lstStyle>
            <a:lvl1pPr marL="0" indent="0" algn="ctr" defTabSz="914400" rtl="0" eaLnBrk="1" latinLnBrk="0" hangingPunct="1">
              <a:lnSpc>
                <a:spcPts val="2500"/>
              </a:lnSpc>
              <a:buNone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57294AC4-3E91-4F7B-92F5-B0A79FC4D72D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4373217" y="2355280"/>
            <a:ext cx="3463201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50DE224B-EB20-4867-A285-8FF37A0C65B8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4373217" y="2669212"/>
            <a:ext cx="3463201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1220B80A-5AE2-47A6-AF97-FC5D27427CDA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8368798" y="4010848"/>
            <a:ext cx="3463201" cy="414024"/>
          </a:xfrm>
        </p:spPr>
        <p:txBody>
          <a:bodyPr anchor="b">
            <a:spAutoFit/>
          </a:bodyPr>
          <a:lstStyle>
            <a:lvl1pPr marL="0" indent="0" algn="ctr" defTabSz="914400" rtl="0" eaLnBrk="1" latinLnBrk="0" hangingPunct="1">
              <a:lnSpc>
                <a:spcPts val="2500"/>
              </a:lnSpc>
              <a:buNone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E7DE045D-E67F-46B3-BD44-16E1BAD29ED3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8368798" y="4424872"/>
            <a:ext cx="3463201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F82350EE-C3A7-4F45-BCF2-E1AAE59BBFF4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8368798" y="4738804"/>
            <a:ext cx="3463201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11D04C71-DFC9-47C5-9898-363225EDC2CA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360000" y="4010848"/>
            <a:ext cx="3476939" cy="414024"/>
          </a:xfrm>
        </p:spPr>
        <p:txBody>
          <a:bodyPr anchor="b">
            <a:spAutoFit/>
          </a:bodyPr>
          <a:lstStyle>
            <a:lvl1pPr marL="0" marR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Edit name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BCCD2C50-EAA9-496C-B954-8FB6515E000C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360000" y="4424872"/>
            <a:ext cx="3476939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075FC163-BE72-4E29-A4C1-D025A5A80F52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360000" y="4738804"/>
            <a:ext cx="3476939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</p:spTree>
    <p:extLst>
      <p:ext uri="{BB962C8B-B14F-4D97-AF65-F5344CB8AC3E}">
        <p14:creationId xmlns:p14="http://schemas.microsoft.com/office/powerpoint/2010/main" val="14807269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ers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E8447-B1F5-4A01-9C5D-055964DB85DA}"/>
              </a:ext>
            </a:extLst>
          </p:cNvPr>
          <p:cNvSpPr txBox="1"/>
          <p:nvPr userDrawn="1"/>
        </p:nvSpPr>
        <p:spPr>
          <a:xfrm>
            <a:off x="360000" y="365125"/>
            <a:ext cx="6688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72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contact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5D417E22-C3B4-4030-B26A-5C3F8D5199DF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368798" y="1941256"/>
            <a:ext cx="3463201" cy="414024"/>
          </a:xfrm>
        </p:spPr>
        <p:txBody>
          <a:bodyPr anchor="b">
            <a:spAutoFit/>
          </a:bodyPr>
          <a:lstStyle>
            <a:lvl1pPr marL="0" indent="0" algn="ctr" defTabSz="914400" rtl="0" eaLnBrk="1" latinLnBrk="0" hangingPunct="1">
              <a:lnSpc>
                <a:spcPts val="2500"/>
              </a:lnSpc>
              <a:buNone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D7180D2C-535D-44FB-9128-E16D8AB68823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368798" y="2355280"/>
            <a:ext cx="3463201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235C7470-3D69-41BC-82AF-F64FA5F29C32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368798" y="2669212"/>
            <a:ext cx="3463201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7690CC20-E620-47A6-9F52-DF8C7D01A300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60000" y="1941256"/>
            <a:ext cx="3476939" cy="414024"/>
          </a:xfrm>
        </p:spPr>
        <p:txBody>
          <a:bodyPr anchor="b">
            <a:spAutoFit/>
          </a:bodyPr>
          <a:lstStyle>
            <a:lvl1pPr marL="0" marR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Edit name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5C176B42-4EEC-44F4-A49C-85BB23CA401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360000" y="2355280"/>
            <a:ext cx="3476939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677B80EE-033D-4579-85BE-DD1E0C679D8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360000" y="2669212"/>
            <a:ext cx="3476939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14CFE07A-4E27-4B55-BA4D-697A01BA9F1E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4373217" y="1941256"/>
            <a:ext cx="3463201" cy="414024"/>
          </a:xfrm>
        </p:spPr>
        <p:txBody>
          <a:bodyPr anchor="b">
            <a:spAutoFit/>
          </a:bodyPr>
          <a:lstStyle>
            <a:lvl1pPr marL="0" indent="0" algn="ctr" defTabSz="914400" rtl="0" eaLnBrk="1" latinLnBrk="0" hangingPunct="1">
              <a:lnSpc>
                <a:spcPts val="2500"/>
              </a:lnSpc>
              <a:buNone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57294AC4-3E91-4F7B-92F5-B0A79FC4D72D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4373217" y="2355280"/>
            <a:ext cx="3463201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50DE224B-EB20-4867-A285-8FF37A0C65B8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4373217" y="2669212"/>
            <a:ext cx="3463201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1220B80A-5AE2-47A6-AF97-FC5D27427CDA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8368798" y="4010848"/>
            <a:ext cx="3463201" cy="414024"/>
          </a:xfrm>
        </p:spPr>
        <p:txBody>
          <a:bodyPr anchor="b">
            <a:spAutoFit/>
          </a:bodyPr>
          <a:lstStyle>
            <a:lvl1pPr marL="0" indent="0" algn="ctr" defTabSz="914400" rtl="0" eaLnBrk="1" latinLnBrk="0" hangingPunct="1">
              <a:lnSpc>
                <a:spcPts val="2500"/>
              </a:lnSpc>
              <a:buNone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E7DE045D-E67F-46B3-BD44-16E1BAD29ED3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8368798" y="4424872"/>
            <a:ext cx="3463201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F82350EE-C3A7-4F45-BCF2-E1AAE59BBFF4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8368798" y="4738804"/>
            <a:ext cx="3463201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11D04C71-DFC9-47C5-9898-363225EDC2CA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360000" y="4010848"/>
            <a:ext cx="3476939" cy="414024"/>
          </a:xfrm>
        </p:spPr>
        <p:txBody>
          <a:bodyPr anchor="b">
            <a:spAutoFit/>
          </a:bodyPr>
          <a:lstStyle>
            <a:lvl1pPr marL="0" marR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Edit name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BCCD2C50-EAA9-496C-B954-8FB6515E000C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360000" y="4424872"/>
            <a:ext cx="3476939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075FC163-BE72-4E29-A4C1-D025A5A80F52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360000" y="4738804"/>
            <a:ext cx="3476939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BAC60FD-63F2-407D-A00C-14207981E6FC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4373217" y="4010848"/>
            <a:ext cx="3476939" cy="414024"/>
          </a:xfrm>
        </p:spPr>
        <p:txBody>
          <a:bodyPr anchor="b">
            <a:spAutoFit/>
          </a:bodyPr>
          <a:lstStyle>
            <a:lvl1pPr marL="0" marR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Edit name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D9D5439-44F0-413D-AFA4-A1A4E430DCD3}"/>
              </a:ext>
            </a:extLst>
          </p:cNvPr>
          <p:cNvSpPr>
            <a:spLocks noGrp="1"/>
          </p:cNvSpPr>
          <p:nvPr>
            <p:ph type="body" idx="53" hasCustomPrompt="1"/>
          </p:nvPr>
        </p:nvSpPr>
        <p:spPr>
          <a:xfrm>
            <a:off x="4373217" y="4424872"/>
            <a:ext cx="3476939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FE1B207-4B66-40BF-A304-CDE58940DECD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4373217" y="4738804"/>
            <a:ext cx="3476939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</p:spTree>
    <p:extLst>
      <p:ext uri="{BB962C8B-B14F-4D97-AF65-F5344CB8AC3E}">
        <p14:creationId xmlns:p14="http://schemas.microsoft.com/office/powerpoint/2010/main" val="8635817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uctured 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621051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uctured background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416023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780000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hit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111326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ack background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0464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C979-67F9-4278-85D0-2DB608A2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2160000"/>
            <a:ext cx="5554800" cy="3931021"/>
          </a:xfrm>
        </p:spPr>
        <p:txBody>
          <a:bodyPr wrap="square" numCol="1" spcCol="36000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9E945A1-AB5F-4EAB-8481-60DD31516D4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77199" y="2160000"/>
            <a:ext cx="5554800" cy="3984832"/>
          </a:xfrm>
        </p:spPr>
        <p:txBody>
          <a:bodyPr wrap="square" numCol="1" spc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0E8937-BC23-4169-AB9B-82E7ECB6A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5125"/>
            <a:ext cx="11472000" cy="14605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33467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+ 2 sub-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C979-67F9-4278-85D0-2DB608A2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3167373"/>
            <a:ext cx="5554800" cy="3009589"/>
          </a:xfrm>
        </p:spPr>
        <p:txBody>
          <a:bodyPr wrap="square" numCol="1" spcCol="36000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9E945A1-AB5F-4EAB-8481-60DD31516D4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77199" y="3167373"/>
            <a:ext cx="5554800" cy="3009589"/>
          </a:xfrm>
        </p:spPr>
        <p:txBody>
          <a:bodyPr wrap="square" numCol="1" spc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D93728F-534C-43E6-9251-297F5923557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55358" y="2160000"/>
            <a:ext cx="5554800" cy="1007373"/>
          </a:xfrm>
        </p:spPr>
        <p:txBody>
          <a:bodyPr anchor="t">
            <a:normAutofit/>
          </a:bodyPr>
          <a:lstStyle>
            <a:lvl1pPr marL="0" indent="0">
              <a:buNone/>
              <a:defRPr lang="en-US" sz="28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0488A70-E6FB-400F-9E4F-803D78D511F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77199" y="2160000"/>
            <a:ext cx="5554800" cy="1007373"/>
          </a:xfrm>
        </p:spPr>
        <p:txBody>
          <a:bodyPr anchor="t">
            <a:normAutofit/>
          </a:bodyPr>
          <a:lstStyle>
            <a:lvl1pPr marL="0" indent="0">
              <a:buNone/>
              <a:defRPr lang="en-US" sz="2800" kern="1200" dirty="0" smtClean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D6807B-60FD-4186-89E8-3E1F93465C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461264"/>
            <a:ext cx="1617656" cy="15529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443D28B-B50E-4B4E-858F-B8BAC82A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5125"/>
            <a:ext cx="11472000" cy="14605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25852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26" Type="http://schemas.openxmlformats.org/officeDocument/2006/relationships/image" Target="../media/image1.jpg"/><Relationship Id="rId3" Type="http://schemas.openxmlformats.org/officeDocument/2006/relationships/slideLayout" Target="../slideLayouts/slideLayout8.xml"/><Relationship Id="rId21" Type="http://schemas.openxmlformats.org/officeDocument/2006/relationships/slideLayout" Target="../slideLayouts/slideLayout26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2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7.xml"/><Relationship Id="rId27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image" Target="../media/image6.png"/><Relationship Id="rId3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60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image" Target="../media/image7.jpg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theme" Target="../theme/theme4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image" Target="../media/image7.jpg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5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CBBFC7-6E46-4C0D-BE5B-6798345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4AEEC-9D60-48EE-A27F-513CFCFDD4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CFE99-21A3-41BC-9A68-669B69DE83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F51152-6BB5-4583-BF12-BDA0DE15DCC1}" type="datetime1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69DCB-88CB-4663-8E85-E00BF46B50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 NEW | DO BETTER  |  DO MORE  |  DO RIGHT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381DD-F3FA-43B2-8F67-1F68DA67AF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4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18" r:id="rId2"/>
    <p:sldLayoutId id="2147483807" r:id="rId3"/>
    <p:sldLayoutId id="2147483871" r:id="rId4"/>
    <p:sldLayoutId id="2147483808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CBBFC7-6E46-4C0D-BE5B-6798345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4AEEC-9D60-48EE-A27F-513CFCFDD4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69DCB-88CB-4663-8E85-E00BF46B50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 NEW | DO BETTER  |  DO MORE  |  DO RIGHT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381DD-F3FA-43B2-8F67-1F68DA67AF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B0ADA3-A210-435F-B2FA-79AF56F71A12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461264"/>
            <a:ext cx="1617656" cy="15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238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668" r:id="rId2"/>
    <p:sldLayoutId id="2147483679" r:id="rId3"/>
    <p:sldLayoutId id="2147483712" r:id="rId4"/>
    <p:sldLayoutId id="2147483685" r:id="rId5"/>
    <p:sldLayoutId id="2147483683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729" r:id="rId12"/>
    <p:sldLayoutId id="2147483730" r:id="rId13"/>
    <p:sldLayoutId id="2147483731" r:id="rId14"/>
    <p:sldLayoutId id="2147483691" r:id="rId15"/>
    <p:sldLayoutId id="2147483692" r:id="rId16"/>
    <p:sldLayoutId id="2147483787" r:id="rId17"/>
    <p:sldLayoutId id="2147483788" r:id="rId18"/>
    <p:sldLayoutId id="2147483717" r:id="rId19"/>
    <p:sldLayoutId id="2147483709" r:id="rId20"/>
    <p:sldLayoutId id="2147483817" r:id="rId21"/>
    <p:sldLayoutId id="2147483693" r:id="rId22"/>
    <p:sldLayoutId id="2147483708" r:id="rId23"/>
    <p:sldLayoutId id="2147483877" r:id="rId2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CBBFC7-6E46-4C0D-BE5B-6798345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4AEEC-9D60-48EE-A27F-513CFCFDD4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69DCB-88CB-4663-8E85-E00BF46B50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 NEW | DO BETTER  |  DO MORE  |  DO RIGHT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381DD-F3FA-43B2-8F67-1F68DA67AF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B0ADA3-A210-435F-B2FA-79AF56F71A1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461264"/>
            <a:ext cx="1617656" cy="15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592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5" r:id="rId7"/>
    <p:sldLayoutId id="2147483726" r:id="rId8"/>
    <p:sldLayoutId id="2147483724" r:id="rId9"/>
    <p:sldLayoutId id="2147483727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CBBFC7-6E46-4C0D-BE5B-6798345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4AEEC-9D60-48EE-A27F-513CFCFDD4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69DCB-88CB-4663-8E85-E00BF46B50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DO NEW | DO BETTER  |  DO MORE  |  DO RIGHT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381DD-F3FA-43B2-8F67-1F68DA67AF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172BA0D-A5AC-44C4-9328-2D1F91CD945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4BE14F-DB6C-45E5-B76C-3C943F13CF65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460721"/>
            <a:ext cx="1617655" cy="15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4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  <p:sldLayoutId id="2147483843" r:id="rId13"/>
    <p:sldLayoutId id="2147483844" r:id="rId14"/>
    <p:sldLayoutId id="2147483845" r:id="rId15"/>
    <p:sldLayoutId id="2147483846" r:id="rId16"/>
    <p:sldLayoutId id="2147483847" r:id="rId17"/>
    <p:sldLayoutId id="2147483848" r:id="rId18"/>
    <p:sldLayoutId id="2147483849" r:id="rId19"/>
    <p:sldLayoutId id="2147483850" r:id="rId20"/>
    <p:sldLayoutId id="2147483851" r:id="rId21"/>
    <p:sldLayoutId id="2147483852" r:id="rId22"/>
    <p:sldLayoutId id="2147483853" r:id="rId2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CBBFC7-6E46-4C0D-BE5B-6798345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4AEEC-9D60-48EE-A27F-513CFCFDD4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69DCB-88CB-4663-8E85-E00BF46B50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DO NEW | DO BETTER  |  DO MORE  |  DO RIGHT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381DD-F3FA-43B2-8F67-1F68DA67AF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172BA0D-A5AC-44C4-9328-2D1F91CD945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883AD3-AE0D-4BB6-9226-DC47CA1CD98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460721"/>
            <a:ext cx="1617655" cy="15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104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CBBFC7-6E46-4C0D-BE5B-6798345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4AEEC-9D60-48EE-A27F-513CFCFDD4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69DCB-88CB-4663-8E85-E00BF46B50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 NEW | DO BETTER  |  DO MORE  |  DO RIGHT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381DD-F3FA-43B2-8F67-1F68DA67AF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988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9909C-1BF4-C9F3-4481-1F2C489BDB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br>
              <a:rPr lang="en-US" dirty="0"/>
            </a:br>
            <a:r>
              <a:rPr lang="en-US" dirty="0"/>
              <a:t>Text Mining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D4515F-873B-E16F-6A0E-70C580356D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08/11/2022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A491FB-0664-634B-28FF-50DB54CA6440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US" dirty="0"/>
              <a:t>Eléonore Charles</a:t>
            </a:r>
          </a:p>
        </p:txBody>
      </p:sp>
    </p:spTree>
    <p:extLst>
      <p:ext uri="{BB962C8B-B14F-4D97-AF65-F5344CB8AC3E}">
        <p14:creationId xmlns:p14="http://schemas.microsoft.com/office/powerpoint/2010/main" val="3160309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69B5-2621-A022-2A92-A5F7B6E3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regular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2F4E7-CB6B-317E-59FA-3CBAF5A05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951423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69B5-2621-A022-2A92-A5F7B6E3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regular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2F4E7-CB6B-317E-59FA-3CBAF5A05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Useful tools</a:t>
            </a:r>
          </a:p>
        </p:txBody>
      </p:sp>
    </p:spTree>
    <p:extLst>
      <p:ext uri="{BB962C8B-B14F-4D97-AF65-F5344CB8AC3E}">
        <p14:creationId xmlns:p14="http://schemas.microsoft.com/office/powerpoint/2010/main" val="96550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69B5-2621-A022-2A92-A5F7B6E3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regular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2F4E7-CB6B-317E-59FA-3CBAF5A05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EXercises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103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69B5-2621-A022-2A92-A5F7B6E3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spaCy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2F4E7-CB6B-317E-59FA-3CBAF5A05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nlp</a:t>
            </a:r>
            <a:r>
              <a:rPr lang="en-US" dirty="0"/>
              <a:t> object</a:t>
            </a:r>
          </a:p>
        </p:txBody>
      </p:sp>
    </p:spTree>
    <p:extLst>
      <p:ext uri="{BB962C8B-B14F-4D97-AF65-F5344CB8AC3E}">
        <p14:creationId xmlns:p14="http://schemas.microsoft.com/office/powerpoint/2010/main" val="1485405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69B5-2621-A022-2A92-A5F7B6E3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spaCy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2F4E7-CB6B-317E-59FA-3CBAF5A05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Documents, spans and tokens</a:t>
            </a:r>
          </a:p>
        </p:txBody>
      </p:sp>
    </p:spTree>
    <p:extLst>
      <p:ext uri="{BB962C8B-B14F-4D97-AF65-F5344CB8AC3E}">
        <p14:creationId xmlns:p14="http://schemas.microsoft.com/office/powerpoint/2010/main" val="1093821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69B5-2621-A022-2A92-A5F7B6E3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spaCy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2F4E7-CB6B-317E-59FA-3CBAF5A05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Lexical attributes</a:t>
            </a:r>
          </a:p>
        </p:txBody>
      </p:sp>
    </p:spTree>
    <p:extLst>
      <p:ext uri="{BB962C8B-B14F-4D97-AF65-F5344CB8AC3E}">
        <p14:creationId xmlns:p14="http://schemas.microsoft.com/office/powerpoint/2010/main" val="1334303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69B5-2621-A022-2A92-A5F7B6E3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spaCy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2F4E7-CB6B-317E-59FA-3CBAF5A05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Stemming</a:t>
            </a:r>
          </a:p>
        </p:txBody>
      </p:sp>
    </p:spTree>
    <p:extLst>
      <p:ext uri="{BB962C8B-B14F-4D97-AF65-F5344CB8AC3E}">
        <p14:creationId xmlns:p14="http://schemas.microsoft.com/office/powerpoint/2010/main" val="1369880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69B5-2621-A022-2A92-A5F7B6E3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spaCy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2F4E7-CB6B-317E-59FA-3CBAF5A05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Statistical models</a:t>
            </a:r>
          </a:p>
        </p:txBody>
      </p:sp>
    </p:spTree>
    <p:extLst>
      <p:ext uri="{BB962C8B-B14F-4D97-AF65-F5344CB8AC3E}">
        <p14:creationId xmlns:p14="http://schemas.microsoft.com/office/powerpoint/2010/main" val="3426348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69B5-2621-A022-2A92-A5F7B6E3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spaCy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2F4E7-CB6B-317E-59FA-3CBAF5A05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Lemmatization</a:t>
            </a:r>
          </a:p>
        </p:txBody>
      </p:sp>
    </p:spTree>
    <p:extLst>
      <p:ext uri="{BB962C8B-B14F-4D97-AF65-F5344CB8AC3E}">
        <p14:creationId xmlns:p14="http://schemas.microsoft.com/office/powerpoint/2010/main" val="2606225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69B5-2621-A022-2A92-A5F7B6E3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spaCy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2F4E7-CB6B-317E-59FA-3CBAF5A05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Sentence segmentation</a:t>
            </a:r>
          </a:p>
        </p:txBody>
      </p:sp>
    </p:spTree>
    <p:extLst>
      <p:ext uri="{BB962C8B-B14F-4D97-AF65-F5344CB8AC3E}">
        <p14:creationId xmlns:p14="http://schemas.microsoft.com/office/powerpoint/2010/main" val="2943630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82A5F716-98EF-42EF-A471-87C6DFDCC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B87687D8-4EF1-4EF2-BF7E-74BB4A3D1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30093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9" name="Picture 4" descr="team building activities for work">
            <a:extLst>
              <a:ext uri="{FF2B5EF4-FFF2-40B4-BE49-F238E27FC236}">
                <a16:creationId xmlns:a16="http://schemas.microsoft.com/office/drawing/2014/main" id="{9FD389A9-3EBD-8704-37D1-E7461E4C20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56" b="-3"/>
          <a:stretch/>
        </p:blipFill>
        <p:spPr bwMode="auto">
          <a:xfrm>
            <a:off x="2354578" y="544297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5598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69B5-2621-A022-2A92-A5F7B6E3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spaCy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2F4E7-CB6B-317E-59FA-3CBAF5A05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of speech tagging</a:t>
            </a:r>
          </a:p>
        </p:txBody>
      </p:sp>
    </p:spTree>
    <p:extLst>
      <p:ext uri="{BB962C8B-B14F-4D97-AF65-F5344CB8AC3E}">
        <p14:creationId xmlns:p14="http://schemas.microsoft.com/office/powerpoint/2010/main" val="487316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69B5-2621-A022-2A92-A5F7B6E3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spaCy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2F4E7-CB6B-317E-59FA-3CBAF5A05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Syntactic dependencies</a:t>
            </a:r>
          </a:p>
        </p:txBody>
      </p:sp>
    </p:spTree>
    <p:extLst>
      <p:ext uri="{BB962C8B-B14F-4D97-AF65-F5344CB8AC3E}">
        <p14:creationId xmlns:p14="http://schemas.microsoft.com/office/powerpoint/2010/main" val="2641820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69B5-2621-A022-2A92-A5F7B6E3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spaCy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2F4E7-CB6B-317E-59FA-3CBAF5A05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Named entities recognition</a:t>
            </a:r>
          </a:p>
        </p:txBody>
      </p:sp>
    </p:spTree>
    <p:extLst>
      <p:ext uri="{BB962C8B-B14F-4D97-AF65-F5344CB8AC3E}">
        <p14:creationId xmlns:p14="http://schemas.microsoft.com/office/powerpoint/2010/main" val="1190640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69B5-2621-A022-2A92-A5F7B6E3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spaCy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2F4E7-CB6B-317E-59FA-3CBAF5A05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Stop words</a:t>
            </a:r>
          </a:p>
        </p:txBody>
      </p:sp>
    </p:spTree>
    <p:extLst>
      <p:ext uri="{BB962C8B-B14F-4D97-AF65-F5344CB8AC3E}">
        <p14:creationId xmlns:p14="http://schemas.microsoft.com/office/powerpoint/2010/main" val="1164405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69B5-2621-A022-2A92-A5F7B6E3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spaCy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2F4E7-CB6B-317E-59FA-3CBAF5A05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42520209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69B5-2621-A022-2A92-A5F7B6E3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vectorization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2F4E7-CB6B-317E-59FA-3CBAF5A05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Bag of words</a:t>
            </a:r>
          </a:p>
        </p:txBody>
      </p:sp>
    </p:spTree>
    <p:extLst>
      <p:ext uri="{BB962C8B-B14F-4D97-AF65-F5344CB8AC3E}">
        <p14:creationId xmlns:p14="http://schemas.microsoft.com/office/powerpoint/2010/main" val="27326567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69B5-2621-A022-2A92-A5F7B6E3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vectorization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2F4E7-CB6B-317E-59FA-3CBAF5A05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Tf-idf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396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69B5-2621-A022-2A92-A5F7B6E3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vectorization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2F4E7-CB6B-317E-59FA-3CBAF5A05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embeddings</a:t>
            </a:r>
          </a:p>
        </p:txBody>
      </p:sp>
    </p:spTree>
    <p:extLst>
      <p:ext uri="{BB962C8B-B14F-4D97-AF65-F5344CB8AC3E}">
        <p14:creationId xmlns:p14="http://schemas.microsoft.com/office/powerpoint/2010/main" val="2897465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69B5-2621-A022-2A92-A5F7B6E3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2F4E7-CB6B-317E-59FA-3CBAF5A05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Sample submission</a:t>
            </a:r>
          </a:p>
        </p:txBody>
      </p:sp>
    </p:spTree>
    <p:extLst>
      <p:ext uri="{BB962C8B-B14F-4D97-AF65-F5344CB8AC3E}">
        <p14:creationId xmlns:p14="http://schemas.microsoft.com/office/powerpoint/2010/main" val="3629744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69B5-2621-A022-2A92-A5F7B6E3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2F4E7-CB6B-317E-59FA-3CBAF5A05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turn!</a:t>
            </a:r>
          </a:p>
        </p:txBody>
      </p:sp>
    </p:spTree>
    <p:extLst>
      <p:ext uri="{BB962C8B-B14F-4D97-AF65-F5344CB8AC3E}">
        <p14:creationId xmlns:p14="http://schemas.microsoft.com/office/powerpoint/2010/main" val="4283774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BAE580-50A2-0315-EC41-2D185BD26556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Introduction to regular expressions</a:t>
            </a:r>
          </a:p>
          <a:p>
            <a:r>
              <a:rPr lang="en-US" dirty="0"/>
              <a:t>Introduction to </a:t>
            </a:r>
            <a:r>
              <a:rPr lang="en-US" dirty="0" err="1"/>
              <a:t>spaCy</a:t>
            </a:r>
            <a:endParaRPr lang="en-US" dirty="0"/>
          </a:p>
          <a:p>
            <a:r>
              <a:rPr lang="en-US" dirty="0"/>
              <a:t>Text vectorization</a:t>
            </a:r>
          </a:p>
          <a:p>
            <a:r>
              <a:rPr lang="en-US" dirty="0"/>
              <a:t>Sentiment analysis modeling</a:t>
            </a:r>
          </a:p>
          <a:p>
            <a:r>
              <a:rPr lang="en-US" dirty="0" err="1"/>
              <a:t>L'Oreal</a:t>
            </a:r>
            <a:r>
              <a:rPr lang="en-US" dirty="0"/>
              <a:t> case: custom NER model using prodigy and spacy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DF0E40-F60D-1268-9155-983148289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F43C0-9FA3-78D1-AE23-E9277FE88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BA0D-A5AC-44C4-9328-2D1F91CD945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2181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69B5-2621-A022-2A92-A5F7B6E3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L'Oreal</a:t>
            </a:r>
            <a:r>
              <a:rPr lang="en-US" dirty="0"/>
              <a:t> case: custom NER model using prodigy and spacy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2F4E7-CB6B-317E-59FA-3CBAF5A05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035793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3" name="Rectangle 1064">
            <a:extLst>
              <a:ext uri="{FF2B5EF4-FFF2-40B4-BE49-F238E27FC236}">
                <a16:creationId xmlns:a16="http://schemas.microsoft.com/office/drawing/2014/main" id="{C83A5C14-ED91-4CD1-809E-D29FF97C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74" name="Freeform: Shape 1066">
            <a:extLst>
              <a:ext uri="{FF2B5EF4-FFF2-40B4-BE49-F238E27FC236}">
                <a16:creationId xmlns:a16="http://schemas.microsoft.com/office/drawing/2014/main" id="{56065185-5C34-4F86-AA96-AA4D065B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01600" sx="102000" sy="102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Laptop and a notebook on a table">
            <a:extLst>
              <a:ext uri="{FF2B5EF4-FFF2-40B4-BE49-F238E27FC236}">
                <a16:creationId xmlns:a16="http://schemas.microsoft.com/office/drawing/2014/main" id="{6B6A2EC1-D50D-4EA2-76C5-591E2165B5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6" b="-1"/>
          <a:stretch/>
        </p:blipFill>
        <p:spPr>
          <a:xfrm>
            <a:off x="1114426" y="10"/>
            <a:ext cx="9963149" cy="6857990"/>
          </a:xfrm>
          <a:custGeom>
            <a:avLst/>
            <a:gdLst/>
            <a:ahLst/>
            <a:cxnLst/>
            <a:rect l="l" t="t" r="r" b="b"/>
            <a:pathLst>
              <a:path w="9948672" h="6858000">
                <a:moveTo>
                  <a:pt x="1593452" y="0"/>
                </a:moveTo>
                <a:lnTo>
                  <a:pt x="8355220" y="0"/>
                </a:lnTo>
                <a:lnTo>
                  <a:pt x="8491722" y="130333"/>
                </a:lnTo>
                <a:cubicBezTo>
                  <a:pt x="9391900" y="1031820"/>
                  <a:pt x="9948672" y="2277214"/>
                  <a:pt x="9948672" y="3652838"/>
                </a:cubicBezTo>
                <a:cubicBezTo>
                  <a:pt x="9948672" y="4856509"/>
                  <a:pt x="9522393" y="5960473"/>
                  <a:pt x="8812775" y="6821583"/>
                </a:cubicBezTo>
                <a:lnTo>
                  <a:pt x="8781276" y="6858000"/>
                </a:lnTo>
                <a:lnTo>
                  <a:pt x="1167397" y="6858000"/>
                </a:lnTo>
                <a:lnTo>
                  <a:pt x="1135897" y="6821583"/>
                </a:lnTo>
                <a:cubicBezTo>
                  <a:pt x="426279" y="5960473"/>
                  <a:pt x="0" y="4856509"/>
                  <a:pt x="0" y="3652838"/>
                </a:cubicBezTo>
                <a:cubicBezTo>
                  <a:pt x="0" y="2277214"/>
                  <a:pt x="556772" y="1031820"/>
                  <a:pt x="1456950" y="13033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95619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69B5-2621-A022-2A92-A5F7B6E3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2F4E7-CB6B-317E-59FA-3CBAF5A05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definitions</a:t>
            </a:r>
          </a:p>
        </p:txBody>
      </p:sp>
    </p:spTree>
    <p:extLst>
      <p:ext uri="{BB962C8B-B14F-4D97-AF65-F5344CB8AC3E}">
        <p14:creationId xmlns:p14="http://schemas.microsoft.com/office/powerpoint/2010/main" val="1136377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69B5-2621-A022-2A92-A5F7B6E3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2F4E7-CB6B-317E-59FA-3CBAF5A05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NLP Use cases</a:t>
            </a:r>
          </a:p>
        </p:txBody>
      </p:sp>
    </p:spTree>
    <p:extLst>
      <p:ext uri="{BB962C8B-B14F-4D97-AF65-F5344CB8AC3E}">
        <p14:creationId xmlns:p14="http://schemas.microsoft.com/office/powerpoint/2010/main" val="1532368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69B5-2621-A022-2A92-A5F7B6E3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2F4E7-CB6B-317E-59FA-3CBAF5A05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NLP challenges</a:t>
            </a:r>
          </a:p>
        </p:txBody>
      </p:sp>
    </p:spTree>
    <p:extLst>
      <p:ext uri="{BB962C8B-B14F-4D97-AF65-F5344CB8AC3E}">
        <p14:creationId xmlns:p14="http://schemas.microsoft.com/office/powerpoint/2010/main" val="3663583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69B5-2621-A022-2A92-A5F7B6E3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2F4E7-CB6B-317E-59FA-3CBAF5A05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packages</a:t>
            </a:r>
          </a:p>
        </p:txBody>
      </p:sp>
    </p:spTree>
    <p:extLst>
      <p:ext uri="{BB962C8B-B14F-4D97-AF65-F5344CB8AC3E}">
        <p14:creationId xmlns:p14="http://schemas.microsoft.com/office/powerpoint/2010/main" val="3042894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69B5-2621-A022-2A92-A5F7B6E3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regular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2F4E7-CB6B-317E-59FA-3CBAF5A05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120594105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Agenda">
  <a:themeElements>
    <a:clrScheme name="Business &amp; Decision - Color">
      <a:dk1>
        <a:srgbClr val="FFFFFF"/>
      </a:dk1>
      <a:lt1>
        <a:srgbClr val="161A3B"/>
      </a:lt1>
      <a:dk2>
        <a:srgbClr val="A4343A"/>
      </a:dk2>
      <a:lt2>
        <a:srgbClr val="DF6036"/>
      </a:lt2>
      <a:accent1>
        <a:srgbClr val="00AFAC"/>
      </a:accent1>
      <a:accent2>
        <a:srgbClr val="28C976"/>
      </a:accent2>
      <a:accent3>
        <a:srgbClr val="FCB12D"/>
      </a:accent3>
      <a:accent4>
        <a:srgbClr val="FF525A"/>
      </a:accent4>
      <a:accent5>
        <a:srgbClr val="4A56C7"/>
      </a:accent5>
      <a:accent6>
        <a:srgbClr val="1C2F91"/>
      </a:accent6>
      <a:hlink>
        <a:srgbClr val="FFFFFF"/>
      </a:hlink>
      <a:folHlink>
        <a:srgbClr val="4A56C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ue theme ">
  <a:themeElements>
    <a:clrScheme name="Business &amp; Decision - Color">
      <a:dk1>
        <a:srgbClr val="FFFFFF"/>
      </a:dk1>
      <a:lt1>
        <a:srgbClr val="161A3B"/>
      </a:lt1>
      <a:dk2>
        <a:srgbClr val="A4343A"/>
      </a:dk2>
      <a:lt2>
        <a:srgbClr val="DF6036"/>
      </a:lt2>
      <a:accent1>
        <a:srgbClr val="00AFAC"/>
      </a:accent1>
      <a:accent2>
        <a:srgbClr val="28C976"/>
      </a:accent2>
      <a:accent3>
        <a:srgbClr val="FCB12D"/>
      </a:accent3>
      <a:accent4>
        <a:srgbClr val="FF525A"/>
      </a:accent4>
      <a:accent5>
        <a:srgbClr val="4A56C7"/>
      </a:accent5>
      <a:accent6>
        <a:srgbClr val="1C2F91"/>
      </a:accent6>
      <a:hlink>
        <a:srgbClr val="FFFFFF"/>
      </a:hlink>
      <a:folHlink>
        <a:srgbClr val="4A56C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lue contact">
  <a:themeElements>
    <a:clrScheme name="Business &amp; Decision - Color">
      <a:dk1>
        <a:srgbClr val="FFFFFF"/>
      </a:dk1>
      <a:lt1>
        <a:srgbClr val="161A3B"/>
      </a:lt1>
      <a:dk2>
        <a:srgbClr val="A4343A"/>
      </a:dk2>
      <a:lt2>
        <a:srgbClr val="DF6036"/>
      </a:lt2>
      <a:accent1>
        <a:srgbClr val="00AFAC"/>
      </a:accent1>
      <a:accent2>
        <a:srgbClr val="28C976"/>
      </a:accent2>
      <a:accent3>
        <a:srgbClr val="FCB12D"/>
      </a:accent3>
      <a:accent4>
        <a:srgbClr val="FF525A"/>
      </a:accent4>
      <a:accent5>
        <a:srgbClr val="4A56C7"/>
      </a:accent5>
      <a:accent6>
        <a:srgbClr val="1C2F91"/>
      </a:accent6>
      <a:hlink>
        <a:srgbClr val="FFFFFF"/>
      </a:hlink>
      <a:folHlink>
        <a:srgbClr val="4A56C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ite theme ">
  <a:themeElements>
    <a:clrScheme name="Business &amp; Decision - Color">
      <a:dk1>
        <a:srgbClr val="FFFFFF"/>
      </a:dk1>
      <a:lt1>
        <a:srgbClr val="161A3B"/>
      </a:lt1>
      <a:dk2>
        <a:srgbClr val="A4343A"/>
      </a:dk2>
      <a:lt2>
        <a:srgbClr val="DF6036"/>
      </a:lt2>
      <a:accent1>
        <a:srgbClr val="00AFAC"/>
      </a:accent1>
      <a:accent2>
        <a:srgbClr val="28C976"/>
      </a:accent2>
      <a:accent3>
        <a:srgbClr val="FCB12D"/>
      </a:accent3>
      <a:accent4>
        <a:srgbClr val="FF525A"/>
      </a:accent4>
      <a:accent5>
        <a:srgbClr val="4A56C7"/>
      </a:accent5>
      <a:accent6>
        <a:srgbClr val="1C2F91"/>
      </a:accent6>
      <a:hlink>
        <a:srgbClr val="FFFFFF"/>
      </a:hlink>
      <a:folHlink>
        <a:srgbClr val="4A56C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White contact">
  <a:themeElements>
    <a:clrScheme name="Business &amp; Decision - Color">
      <a:dk1>
        <a:srgbClr val="FFFFFF"/>
      </a:dk1>
      <a:lt1>
        <a:srgbClr val="161A3B"/>
      </a:lt1>
      <a:dk2>
        <a:srgbClr val="A4343A"/>
      </a:dk2>
      <a:lt2>
        <a:srgbClr val="DF6036"/>
      </a:lt2>
      <a:accent1>
        <a:srgbClr val="00AFAC"/>
      </a:accent1>
      <a:accent2>
        <a:srgbClr val="28C976"/>
      </a:accent2>
      <a:accent3>
        <a:srgbClr val="FCB12D"/>
      </a:accent3>
      <a:accent4>
        <a:srgbClr val="FF525A"/>
      </a:accent4>
      <a:accent5>
        <a:srgbClr val="4A56C7"/>
      </a:accent5>
      <a:accent6>
        <a:srgbClr val="1C2F91"/>
      </a:accent6>
      <a:hlink>
        <a:srgbClr val="FFFFFF"/>
      </a:hlink>
      <a:folHlink>
        <a:srgbClr val="4A56C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Empty slide">
  <a:themeElements>
    <a:clrScheme name="Business &amp; Decision - Color">
      <a:dk1>
        <a:srgbClr val="FFFFFF"/>
      </a:dk1>
      <a:lt1>
        <a:srgbClr val="161A3B"/>
      </a:lt1>
      <a:dk2>
        <a:srgbClr val="A4343A"/>
      </a:dk2>
      <a:lt2>
        <a:srgbClr val="DF6036"/>
      </a:lt2>
      <a:accent1>
        <a:srgbClr val="00AFAC"/>
      </a:accent1>
      <a:accent2>
        <a:srgbClr val="28C976"/>
      </a:accent2>
      <a:accent3>
        <a:srgbClr val="FCB12D"/>
      </a:accent3>
      <a:accent4>
        <a:srgbClr val="FF525A"/>
      </a:accent4>
      <a:accent5>
        <a:srgbClr val="4A56C7"/>
      </a:accent5>
      <a:accent6>
        <a:srgbClr val="1C2F91"/>
      </a:accent6>
      <a:hlink>
        <a:srgbClr val="FFFFFF"/>
      </a:hlink>
      <a:folHlink>
        <a:srgbClr val="4A56C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F54AE4D40C1D64C8617258D3725DE53" ma:contentTypeVersion="4" ma:contentTypeDescription="Create a new document." ma:contentTypeScope="" ma:versionID="1e86bdbf04385d0a918729a5eda2241d">
  <xsd:schema xmlns:xsd="http://www.w3.org/2001/XMLSchema" xmlns:xs="http://www.w3.org/2001/XMLSchema" xmlns:p="http://schemas.microsoft.com/office/2006/metadata/properties" xmlns:ns2="ae0d434f-2153-4195-934e-3d58a8fad8bb" xmlns:ns3="421ec25e-b1f9-4eed-86d4-8e92d269571b" targetNamespace="http://schemas.microsoft.com/office/2006/metadata/properties" ma:root="true" ma:fieldsID="1d01310f98dccf154c603d5bc4387a8f" ns2:_="" ns3:_="">
    <xsd:import namespace="ae0d434f-2153-4195-934e-3d58a8fad8bb"/>
    <xsd:import namespace="421ec25e-b1f9-4eed-86d4-8e92d269571b"/>
    <xsd:element name="properties">
      <xsd:complexType>
        <xsd:sequence>
          <xsd:element name="documentManagement">
            <xsd:complexType>
              <xsd:all>
                <xsd:element ref="ns2:DocumentCategory" minOccurs="0"/>
                <xsd:element ref="ns3:MediaServiceMetadata" minOccurs="0"/>
                <xsd:element ref="ns3:MediaServiceFastMetadata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0d434f-2153-4195-934e-3d58a8fad8bb" elementFormDefault="qualified">
    <xsd:import namespace="http://schemas.microsoft.com/office/2006/documentManagement/types"/>
    <xsd:import namespace="http://schemas.microsoft.com/office/infopath/2007/PartnerControls"/>
    <xsd:element name="DocumentCategory" ma:index="8" nillable="true" ma:displayName="Category" ma:format="Dropdown" ma:internalName="DocumentCategory">
      <xsd:simpleType>
        <xsd:restriction base="dms:Choice">
          <xsd:enumeration value="Branding"/>
          <xsd:enumeration value="Brochures and Flyers"/>
          <xsd:enumeration value="References"/>
          <xsd:enumeration value="Events and Actions"/>
          <xsd:enumeration value="Influencer Reports"/>
          <xsd:enumeration value="Logos"/>
          <xsd:enumeration value="About B&amp;D - Useful Info"/>
          <xsd:enumeration value="Press"/>
          <xsd:enumeration value="Social Media"/>
          <xsd:enumeration value="Templates"/>
          <xsd:enumeration value="Video"/>
          <xsd:enumeration value="Whitepapers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1ec25e-b1f9-4eed-86d4-8e92d26957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Category xmlns="ae0d434f-2153-4195-934e-3d58a8fad8bb">Templates</DocumentCategory>
  </documentManagement>
</p:properties>
</file>

<file path=customXml/itemProps1.xml><?xml version="1.0" encoding="utf-8"?>
<ds:datastoreItem xmlns:ds="http://schemas.openxmlformats.org/officeDocument/2006/customXml" ds:itemID="{84992EBA-8D43-41B9-AF6E-E55D6AAC60B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125EE5-894D-46D4-81D4-48E743626F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e0d434f-2153-4195-934e-3d58a8fad8bb"/>
    <ds:schemaRef ds:uri="421ec25e-b1f9-4eed-86d4-8e92d26957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58E942A-2DC2-4BC7-802B-611652C3AE7F}">
  <ds:schemaRefs>
    <ds:schemaRef ds:uri="http://schemas.microsoft.com/office/2006/metadata/properties"/>
    <ds:schemaRef ds:uri="http://schemas.microsoft.com/office/infopath/2007/PartnerControls"/>
    <ds:schemaRef ds:uri="ae0d434f-2153-4195-934e-3d58a8fad8b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23627</TotalTime>
  <Words>174</Words>
  <Application>Microsoft Office PowerPoint</Application>
  <PresentationFormat>Widescreen</PresentationFormat>
  <Paragraphs>63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30</vt:i4>
      </vt:variant>
    </vt:vector>
  </HeadingPairs>
  <TitlesOfParts>
    <vt:vector size="43" baseType="lpstr">
      <vt:lpstr>Arial</vt:lpstr>
      <vt:lpstr>Avenir Book</vt:lpstr>
      <vt:lpstr>Avenir Livre</vt:lpstr>
      <vt:lpstr>Calibri</vt:lpstr>
      <vt:lpstr>Calibri Light</vt:lpstr>
      <vt:lpstr>Gotham Bold</vt:lpstr>
      <vt:lpstr>Rockwell</vt:lpstr>
      <vt:lpstr>Cover and Agenda</vt:lpstr>
      <vt:lpstr>Blue theme </vt:lpstr>
      <vt:lpstr>Blue contact</vt:lpstr>
      <vt:lpstr>White theme </vt:lpstr>
      <vt:lpstr>White contact</vt:lpstr>
      <vt:lpstr>Empty slide</vt:lpstr>
      <vt:lpstr>Introduction to  Text Mining</vt:lpstr>
      <vt:lpstr>PowerPoint Presentation</vt:lpstr>
      <vt:lpstr>PowerPoint Presentation</vt:lpstr>
      <vt:lpstr>PowerPoint Presentation</vt:lpstr>
      <vt:lpstr>Introduction</vt:lpstr>
      <vt:lpstr>Introduction</vt:lpstr>
      <vt:lpstr>Introduction</vt:lpstr>
      <vt:lpstr>Introduction</vt:lpstr>
      <vt:lpstr>Introduction to regular expressions</vt:lpstr>
      <vt:lpstr>Introduction to regular expressions</vt:lpstr>
      <vt:lpstr>Introduction to regular expressions</vt:lpstr>
      <vt:lpstr>Introduction to regular expressions</vt:lpstr>
      <vt:lpstr>Introduction to spaCy</vt:lpstr>
      <vt:lpstr>Introduction to spaCy</vt:lpstr>
      <vt:lpstr>Introduction to spaCy</vt:lpstr>
      <vt:lpstr>Introduction to spaCy</vt:lpstr>
      <vt:lpstr>Introduction to spaCy</vt:lpstr>
      <vt:lpstr>Introduction to spaCy</vt:lpstr>
      <vt:lpstr>Introduction to spaCy</vt:lpstr>
      <vt:lpstr>Introduction to spaCy</vt:lpstr>
      <vt:lpstr>Introduction to spaCy</vt:lpstr>
      <vt:lpstr>Introduction to spaCy</vt:lpstr>
      <vt:lpstr>Introduction to spaCy</vt:lpstr>
      <vt:lpstr>Introduction to spaCy</vt:lpstr>
      <vt:lpstr>Text vectorization</vt:lpstr>
      <vt:lpstr>Text vectorization</vt:lpstr>
      <vt:lpstr>Text vectorization</vt:lpstr>
      <vt:lpstr>Sentiment analysis modeling</vt:lpstr>
      <vt:lpstr>Sentiment analysis modeling</vt:lpstr>
      <vt:lpstr>L'Oreal case: custom NER model using prodigy and spacy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Seui rgyuifgyerèifger</dc:title>
  <dc:creator>Thibaut T'serstevens</dc:creator>
  <cp:lastModifiedBy>Eleonore CHARLES</cp:lastModifiedBy>
  <cp:revision>1</cp:revision>
  <dcterms:created xsi:type="dcterms:W3CDTF">2020-04-01T01:55:51Z</dcterms:created>
  <dcterms:modified xsi:type="dcterms:W3CDTF">2022-11-01T10:01:13Z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0x010100FF54AE4D40C1D64C8617258D3725DE53</vt:lpwstr>
  </property>
</Properties>
</file>